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64" r:id="rId7"/>
    <p:sldId id="260" r:id="rId8"/>
    <p:sldId id="261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39CB5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25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43E705-B3D0-F6A9-6154-6FC71460D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FB17128-F094-E0BF-E0C8-BA5CA5C72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CA2595-0BD1-6601-770C-532278322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BC7E-1B47-43DE-8E46-9110A90302E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A769A8-F794-E7FE-0D5C-0787A944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541F4C-444D-FF73-67AC-8AAEAB18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10BC-84B9-40C2-9FAA-017BA5DB1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44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C8272C-9B1B-C210-0D77-9D77F23DC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5DFA4C5-FBA5-C7E7-728B-3D1FB1C15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C94F5A-9A63-A136-CF98-89B9A5117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BC7E-1B47-43DE-8E46-9110A90302E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16323D-8E24-0819-4650-FE3CD3559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D0A665-FD60-74A4-FC55-15F36050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10BC-84B9-40C2-9FAA-017BA5DB1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65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1B09491-18C2-EBE8-6865-C0FB0B7B0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3E39343-2C98-42D0-0B86-9CAE418A3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F56237A-329A-384D-A5E2-761DA4FAA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BC7E-1B47-43DE-8E46-9110A90302E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D49BE6-FD33-962A-A295-08B0CAE49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738BE2-CEF3-3666-6878-5AE1C7338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10BC-84B9-40C2-9FAA-017BA5DB1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1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F2126F-7F22-66D7-9442-3FE8D166D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732D18-239A-248C-21FE-FDA98B7E3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7DA84E-2D39-AA55-E1C4-DF0EBC4FF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BC7E-1B47-43DE-8E46-9110A90302E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5564C5-4DE5-35E9-8B70-505370343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1B82DA-1FB1-01F5-46CF-3FA191378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10BC-84B9-40C2-9FAA-017BA5DB1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45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BA3446-7628-2093-2341-555583F5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D62A097-3431-7319-B5E9-8F5FBE7F1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E144AD-6F4E-D2DC-8F6B-D13E128A9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BC7E-1B47-43DE-8E46-9110A90302E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050CE6-F0D8-6709-11D0-3DF63CBEE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81D709-D64F-A16E-9001-0B73850E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10BC-84B9-40C2-9FAA-017BA5DB1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5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CD151D-F397-2176-B321-73E675A4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AED307-D15B-98E3-0A10-431D80172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D558FC8-464F-A13F-F360-3D7B9AB6C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6945E15-FCBC-878D-8935-5CE85F024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BC7E-1B47-43DE-8E46-9110A90302E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9E5682-2613-0BE0-0713-56CCB9F7A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6A1A2F2-BD56-7D46-FB0B-B951860D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10BC-84B9-40C2-9FAA-017BA5DB1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7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207DA2-EAFC-B0CE-5945-4DBEE84D8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2918F59-E9E7-F883-EE3B-F506354A3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07E4830-2248-A7CD-16FA-CBA48CF23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94BAF0D-DC2E-9BC7-AE5C-FF33DD369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4E2363A-335F-3EEB-E576-046CD6052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EE1868D-5E09-5892-2DF5-00ADA0B20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BC7E-1B47-43DE-8E46-9110A90302E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7BEB4A7-821C-FDFD-1FCD-5F2589F6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2DC2F89-8D3E-CAFA-811F-0E7B8C6CA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10BC-84B9-40C2-9FAA-017BA5DB1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74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BAB416-176C-3909-9FBB-58F4248E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A4D364A-6BE0-CC1E-CC52-2C0E642E3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BC7E-1B47-43DE-8E46-9110A90302E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BA97957-EC54-FF04-5BC0-AF29DA53C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A6C7974-7DE2-02EE-8442-B0466109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10BC-84B9-40C2-9FAA-017BA5DB1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67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5C13790-5410-81C6-8FBB-DB9DD52F2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BC7E-1B47-43DE-8E46-9110A90302E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51C5B39-58CA-0FC5-EEC3-F85437165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DDE3161-4931-748D-18E6-FA1484729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10BC-84B9-40C2-9FAA-017BA5DB1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51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ACA131-7DD5-2C86-E45B-0F29225DF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4AE78B-E60C-CD00-CA15-EAFBB4766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36A4849-3CC6-C59F-AF56-991CEC008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3C9FEFF-DCD4-A3FC-8A32-B46281A3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BC7E-1B47-43DE-8E46-9110A90302E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34DFEAE-C04B-4F6D-E0CB-04836A653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9602FCB-C0F5-6CA0-4C83-2723975C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10BC-84B9-40C2-9FAA-017BA5DB1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65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40E05E-1CE6-1632-4DC1-A2692DA0B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E996C8B-CA79-EA91-6964-A3B0ED5366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E3E51FE-ED22-2935-C719-AAEFD0B2D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22974B-25E3-3B48-0D31-1DB67C4B3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BC7E-1B47-43DE-8E46-9110A90302E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ACBCFE-6B17-A589-0D56-0E416BE53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612364C-BED3-6BC3-D045-1C6E69D66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10BC-84B9-40C2-9FAA-017BA5DB1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21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3C3F8F-48C8-FCE8-FC0C-C5AC38064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81B1EC2-276F-9AC8-9868-DA117D742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BD9AAD-3FC3-B6E3-9BB7-10F3C1F81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5BC7E-1B47-43DE-8E46-9110A90302E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EAB225-18DA-92A4-7293-7FD5E107C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F3ED48-B41F-AFDF-15D5-2F5CF7960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910BC-84B9-40C2-9FAA-017BA5DB1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4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496B56-6258-DBEF-94F4-6DB0E140B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1934" y="3928533"/>
            <a:ext cx="4811866" cy="1862667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Arial" panose="020B0604020202020204" pitchFamily="34" charset="0"/>
              </a:rPr>
              <a:t/>
            </a:r>
            <a:br>
              <a:rPr lang="ru-RU" sz="1800" b="1" dirty="0">
                <a:latin typeface="Arial" panose="020B0604020202020204" pitchFamily="34" charset="0"/>
              </a:rPr>
            </a:br>
            <a:r>
              <a:rPr lang="ru-RU" sz="1800" b="0" i="0" dirty="0">
                <a:effectLst/>
                <a:latin typeface="Arial" panose="020B0604020202020204" pitchFamily="34" charset="0"/>
              </a:rPr>
              <a:t/>
            </a:r>
            <a:br>
              <a:rPr lang="ru-RU" sz="1800" b="0" i="0" dirty="0">
                <a:effectLst/>
                <a:latin typeface="Arial" panose="020B0604020202020204" pitchFamily="34" charset="0"/>
              </a:rPr>
            </a:br>
            <a:r>
              <a:rPr lang="ru-RU" sz="1800" b="0" i="0" dirty="0">
                <a:effectLst/>
                <a:latin typeface="Arial" panose="020B0604020202020204" pitchFamily="34" charset="0"/>
              </a:rPr>
              <a:t>                        </a:t>
            </a:r>
            <a:r>
              <a:rPr lang="ru-RU" sz="1400" b="0" i="1" dirty="0">
                <a:effectLst/>
                <a:latin typeface="Arial" panose="020B0604020202020204" pitchFamily="34" charset="0"/>
              </a:rPr>
              <a:t/>
            </a:r>
            <a:br>
              <a:rPr lang="ru-RU" sz="1400" b="0" i="1" dirty="0">
                <a:effectLst/>
                <a:latin typeface="Arial" panose="020B0604020202020204" pitchFamily="34" charset="0"/>
              </a:rPr>
            </a:br>
            <a:r>
              <a:rPr lang="ru-RU" sz="1400" b="0" i="0" dirty="0">
                <a:effectLst/>
                <a:latin typeface="Arial" panose="020B0604020202020204" pitchFamily="34" charset="0"/>
              </a:rPr>
              <a:t/>
            </a:r>
            <a:br>
              <a:rPr lang="ru-RU" sz="1400" b="0" i="0" dirty="0">
                <a:effectLst/>
                <a:latin typeface="Arial" panose="020B0604020202020204" pitchFamily="34" charset="0"/>
              </a:rPr>
            </a:br>
            <a:r>
              <a:rPr lang="ru-RU" sz="1400" b="0" i="0" dirty="0">
                <a:effectLst/>
                <a:latin typeface="Arial" panose="020B0604020202020204" pitchFamily="34" charset="0"/>
              </a:rPr>
              <a:t/>
            </a:r>
            <a:br>
              <a:rPr lang="ru-RU" sz="1400" b="0" i="0" dirty="0">
                <a:effectLst/>
                <a:latin typeface="Arial" panose="020B0604020202020204" pitchFamily="34" charset="0"/>
              </a:rPr>
            </a:br>
            <a:r>
              <a:rPr lang="ru-RU" sz="1400" b="0" i="0" dirty="0">
                <a:effectLst/>
                <a:latin typeface="Arial" panose="020B0604020202020204" pitchFamily="34" charset="0"/>
              </a:rPr>
              <a:t/>
            </a:r>
            <a:br>
              <a:rPr lang="ru-RU" sz="1400" b="0" i="0" dirty="0">
                <a:effectLst/>
                <a:latin typeface="Arial" panose="020B0604020202020204" pitchFamily="34" charset="0"/>
              </a:rPr>
            </a:br>
            <a:r>
              <a:rPr lang="ru-RU" sz="1400" b="0" i="0" dirty="0">
                <a:effectLst/>
                <a:latin typeface="Arial" panose="020B0604020202020204" pitchFamily="34" charset="0"/>
              </a:rPr>
              <a:t>                                                                                                                                           </a:t>
            </a:r>
            <a:r>
              <a:rPr lang="ru-RU" sz="1400" b="1" dirty="0" smtClean="0">
                <a:latin typeface="Arial" panose="020B0604020202020204" pitchFamily="34" charset="0"/>
              </a:rPr>
              <a:t>Группа </a:t>
            </a:r>
            <a:r>
              <a:rPr lang="en-BZ" sz="1400" b="1" dirty="0">
                <a:latin typeface="Arial" panose="020B0604020202020204" pitchFamily="34" charset="0"/>
              </a:rPr>
              <a:t>“</a:t>
            </a:r>
            <a:r>
              <a:rPr lang="ru-RU" sz="1400" b="1" dirty="0">
                <a:latin typeface="Arial" panose="020B0604020202020204" pitchFamily="34" charset="0"/>
              </a:rPr>
              <a:t>Земляничка</a:t>
            </a:r>
            <a:r>
              <a:rPr lang="en-BZ" sz="1400" b="1" dirty="0">
                <a:latin typeface="Arial" panose="020B0604020202020204" pitchFamily="34" charset="0"/>
              </a:rPr>
              <a:t>”</a:t>
            </a:r>
            <a:r>
              <a:rPr lang="ru-RU" sz="1400" b="1" dirty="0">
                <a:latin typeface="Arial" panose="020B0604020202020204" pitchFamily="34" charset="0"/>
              </a:rPr>
              <a:t/>
            </a:r>
            <a:br>
              <a:rPr lang="ru-RU" sz="1400" b="1" dirty="0">
                <a:latin typeface="Arial" panose="020B0604020202020204" pitchFamily="34" charset="0"/>
              </a:rPr>
            </a:br>
            <a:r>
              <a:rPr lang="ru-RU" sz="1300" b="1" dirty="0">
                <a:latin typeface="Arial" panose="020B0604020202020204" pitchFamily="34" charset="0"/>
              </a:rPr>
              <a:t/>
            </a:r>
            <a:br>
              <a:rPr lang="ru-RU" sz="1300" b="1" dirty="0">
                <a:latin typeface="Arial" panose="020B0604020202020204" pitchFamily="34" charset="0"/>
              </a:rPr>
            </a:br>
            <a:endParaRPr lang="ru-RU" sz="13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E629A98-0BE1-3AC3-2EAF-F10F906AF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353" y="1546423"/>
            <a:ext cx="9144000" cy="239904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Здоровьесберегающие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технологии в группе раннего</a:t>
            </a:r>
          </a:p>
          <a:p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возраста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7235" y="368068"/>
            <a:ext cx="75142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детский сад № 48 Росток»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20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BCE018-B4A6-1D8F-4394-C47CF5E20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450" y="721455"/>
            <a:ext cx="10515600" cy="4415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Работа с родителями</a:t>
            </a:r>
            <a:r>
              <a:rPr lang="en-BZ" sz="2000" dirty="0"/>
              <a:t>:</a:t>
            </a:r>
            <a:r>
              <a:rPr lang="ru-RU" sz="2000" dirty="0"/>
              <a:t> консультация </a:t>
            </a:r>
            <a:r>
              <a:rPr lang="en-BZ" sz="2000" dirty="0"/>
              <a:t>“</a:t>
            </a:r>
            <a:r>
              <a:rPr lang="ru-RU" sz="2000" dirty="0"/>
              <a:t>Чистые руки</a:t>
            </a:r>
            <a:r>
              <a:rPr lang="en-BZ" sz="2000" dirty="0"/>
              <a:t>”</a:t>
            </a:r>
            <a:r>
              <a:rPr lang="ru-RU" sz="2000" dirty="0"/>
              <a:t>,</a:t>
            </a:r>
            <a:r>
              <a:rPr lang="en-BZ" sz="2000" dirty="0"/>
              <a:t> </a:t>
            </a:r>
            <a:r>
              <a:rPr lang="ru-RU" sz="2000" dirty="0"/>
              <a:t>буклет </a:t>
            </a:r>
            <a:r>
              <a:rPr lang="en-BZ" sz="2000" dirty="0"/>
              <a:t>“</a:t>
            </a:r>
            <a:r>
              <a:rPr lang="ru-RU" sz="2000" dirty="0"/>
              <a:t>Алгоритм мытья рук</a:t>
            </a:r>
            <a:r>
              <a:rPr lang="en-BZ" sz="2000" dirty="0"/>
              <a:t>”</a:t>
            </a:r>
            <a:r>
              <a:rPr lang="ru-RU" sz="2000" dirty="0"/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C801265-ADD6-F0DD-AA65-03DE05AAD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50" y="1451294"/>
            <a:ext cx="3765608" cy="46852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CE0117D-43F0-5FC1-9B3D-7C21F70E8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23" y="1451294"/>
            <a:ext cx="3521259" cy="468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1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>
            <a:extLst>
              <a:ext uri="{FF2B5EF4-FFF2-40B4-BE49-F238E27FC236}">
                <a16:creationId xmlns:a16="http://schemas.microsoft.com/office/drawing/2014/main" xmlns="" id="{C12D2C7A-5AE0-408F-EACA-2A4FE727E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20" y="274320"/>
            <a:ext cx="10515600" cy="4490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0" i="0" dirty="0">
                <a:solidFill>
                  <a:srgbClr val="000000"/>
                </a:solidFill>
                <a:effectLst/>
              </a:rPr>
              <a:t>В ходе реализации проекта дети получили знания о правилах умывания, частично сформированы знания о здоровье, знают предметы гигиены и их назначение. Родители  приобрели дополнительные  знания  о  необходимости  формирования  у  ребенка самостоятельности и культурно-гигиенических навыков.</a:t>
            </a:r>
            <a:endParaRPr lang="ru-RU"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CEF028C-F15A-B82E-0CF4-B1B392B9F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93" y="1586062"/>
            <a:ext cx="6637286" cy="499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19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6C4815-6DC7-6985-C8CC-B02FF595B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800" y="289279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/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403645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9133" y="875437"/>
            <a:ext cx="10109200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Задачи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здоровьесбережения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 </a:t>
            </a:r>
            <a:endParaRPr lang="ru-RU" sz="3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создание </a:t>
            </a:r>
            <a:r>
              <a:rPr lang="ru-RU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адекватных условий для развития, обучения, оздоровления детей;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сохранение </a:t>
            </a:r>
            <a:r>
              <a:rPr lang="ru-RU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здоровья детей и повышение двигательной активности и умственной работоспособности;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создание </a:t>
            </a:r>
            <a:r>
              <a:rPr lang="ru-RU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положительного эмоционального настроя и снятие психоэмоционального напряжения.</a:t>
            </a:r>
          </a:p>
        </p:txBody>
      </p:sp>
    </p:spTree>
    <p:extLst>
      <p:ext uri="{BB962C8B-B14F-4D97-AF65-F5344CB8AC3E}">
        <p14:creationId xmlns:p14="http://schemas.microsoft.com/office/powerpoint/2010/main" val="12577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2953A2-3562-292F-8307-8232E6478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840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0267" y="258002"/>
            <a:ext cx="1145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Здоровьесберегающие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технологии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направленные на сохранение и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укрепление здоровья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760600"/>
              </p:ext>
            </p:extLst>
          </p:nvPr>
        </p:nvGraphicFramePr>
        <p:xfrm>
          <a:off x="440267" y="793962"/>
          <a:ext cx="11455401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466"/>
                <a:gridCol w="4072467"/>
                <a:gridCol w="4707468"/>
              </a:tblGrid>
              <a:tr h="416771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Виды</a:t>
                      </a:r>
                      <a:r>
                        <a:rPr lang="ru-RU" sz="12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здоровьесберегающих</a:t>
                      </a:r>
                      <a:endParaRPr lang="ru-RU" sz="1200" b="0" i="0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технологий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Время проведения в режиме дня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Особенности методики</a:t>
                      </a:r>
                    </a:p>
                    <a:p>
                      <a:pPr algn="ctr"/>
                      <a:r>
                        <a:rPr lang="ru-RU" sz="12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проведения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1092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Подвижные игры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Как часть физкультурного занятия, на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прогулке.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Игры подбираются в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соответствии с возрастом ребенка,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местом и временем ее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проведения. Используются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элементы спортивных игр.</a:t>
                      </a:r>
                    </a:p>
                  </a:txBody>
                  <a:tcPr/>
                </a:tc>
              </a:tr>
              <a:tr h="373171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Релаксация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зависимости от состояния детей и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целей, педагог определяет интенсивность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технологии.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Использую спокойную музыку,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звуки природы.</a:t>
                      </a:r>
                    </a:p>
                  </a:txBody>
                  <a:tcPr/>
                </a:tc>
              </a:tr>
              <a:tr h="691092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Утренняя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имнастика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Ежедневно, утром, перед завтраком.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спортивном зале, групповой комнате, на улице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(при благоприятных погодных условиях)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 музыку,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художественное слово,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использованием подвижных игр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др.</a:t>
                      </a:r>
                    </a:p>
                  </a:txBody>
                  <a:tcPr/>
                </a:tc>
              </a:tr>
              <a:tr h="381638">
                <a:tc>
                  <a:txBody>
                    <a:bodyPr/>
                    <a:lstStyle/>
                    <a:p>
                      <a:r>
                        <a:rPr lang="ru-RU" sz="120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Гимнастика пробуждения</a:t>
                      </a:r>
                      <a:endParaRPr lang="ru-RU" sz="120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Ежедневно после дневного сна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Различные варианты проведения,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соответствии с сезоном, темой дня, недели, реализуемым проектом.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5025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Пальчиковая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гимнастика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различных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формах физкультурно-оздоровительной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Проводится в любой удобный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отрезок времени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9258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Гимнастика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дыхательная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различных формах физкультурно-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оздоровительной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Обеспечить комфортные условия для проведения гимнастики</a:t>
                      </a:r>
                    </a:p>
                  </a:txBody>
                  <a:tcPr/>
                </a:tc>
              </a:tr>
              <a:tr h="375711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Взаимодействие с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семьёй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различных формах физкультурно-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оздоровительной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Форма проведения зависит от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поставленной задачи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2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E30493-B628-47A6-798C-918B4F15F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3217" y="1989211"/>
            <a:ext cx="4001036" cy="4351338"/>
          </a:xfrm>
        </p:spPr>
        <p:txBody>
          <a:bodyPr>
            <a:normAutofit/>
          </a:bodyPr>
          <a:lstStyle/>
          <a:p>
            <a:r>
              <a:rPr lang="ru-RU" sz="2000" dirty="0"/>
              <a:t>В ходе проекта с детьми проводились беседы</a:t>
            </a:r>
            <a:r>
              <a:rPr lang="en-BZ" sz="2000" dirty="0"/>
              <a:t>: “</a:t>
            </a:r>
            <a:r>
              <a:rPr lang="ru-RU" sz="2000" dirty="0"/>
              <a:t>Чистота и здоровье</a:t>
            </a:r>
            <a:r>
              <a:rPr lang="en-BZ" sz="2000" dirty="0"/>
              <a:t>”</a:t>
            </a:r>
            <a:r>
              <a:rPr lang="ru-RU" sz="2000" dirty="0"/>
              <a:t>, </a:t>
            </a:r>
            <a:r>
              <a:rPr lang="en-BZ" sz="2000" dirty="0"/>
              <a:t>“</a:t>
            </a:r>
            <a:r>
              <a:rPr lang="ru-RU" sz="2000" dirty="0"/>
              <a:t>Почему опасно не мыть руки с мылом</a:t>
            </a:r>
            <a:r>
              <a:rPr lang="en-BZ" sz="2000" dirty="0"/>
              <a:t>”</a:t>
            </a:r>
            <a:r>
              <a:rPr lang="ru-RU" sz="2000" dirty="0"/>
              <a:t>, </a:t>
            </a:r>
            <a:r>
              <a:rPr lang="en-BZ" sz="2000" dirty="0"/>
              <a:t>“</a:t>
            </a:r>
            <a:r>
              <a:rPr lang="ru-RU" sz="2000" dirty="0"/>
              <a:t>Как правильно мыть руки</a:t>
            </a:r>
            <a:r>
              <a:rPr lang="en-BZ" sz="2000" dirty="0"/>
              <a:t>”</a:t>
            </a:r>
            <a:r>
              <a:rPr lang="ru-RU" sz="2000" dirty="0"/>
              <a:t>. Рассматривание иллюстраций, книг.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6735065-3584-C688-865E-6D3783036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75" y="687245"/>
            <a:ext cx="6944360" cy="519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4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5FD34C04-2929-55AE-C41C-57B0FCE40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+mn-lt"/>
              </a:rPr>
              <a:t>Показ алгоритма </a:t>
            </a:r>
            <a:r>
              <a:rPr lang="en-BZ" sz="2000" dirty="0">
                <a:latin typeface="+mn-lt"/>
              </a:rPr>
              <a:t>“</a:t>
            </a:r>
            <a:r>
              <a:rPr lang="ru-RU" sz="2000" dirty="0">
                <a:latin typeface="+mn-lt"/>
              </a:rPr>
              <a:t>Мытье рук</a:t>
            </a:r>
            <a:r>
              <a:rPr lang="en-BZ" sz="2000" dirty="0">
                <a:latin typeface="+mn-lt"/>
              </a:rPr>
              <a:t>”</a:t>
            </a:r>
            <a:r>
              <a:rPr lang="ru-RU" sz="2000" dirty="0">
                <a:latin typeface="+mn-lt"/>
              </a:rPr>
              <a:t>.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xmlns="" id="{B5F779F7-C8BF-97F0-4907-E2A0563EB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79" y="2035349"/>
            <a:ext cx="3796714" cy="4351338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392C825-1C09-ED7A-65DC-1BF819BF3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417" y="365125"/>
            <a:ext cx="2905387" cy="23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3AAD67-E3FC-0084-DE1E-33D2054EA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289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Дидактические игры</a:t>
            </a:r>
            <a:r>
              <a:rPr lang="en-BZ" sz="2000" dirty="0"/>
              <a:t>:</a:t>
            </a:r>
            <a:r>
              <a:rPr lang="ru-RU" sz="2000" dirty="0"/>
              <a:t> </a:t>
            </a:r>
            <a:r>
              <a:rPr lang="en-BZ" sz="2000" dirty="0"/>
              <a:t>“</a:t>
            </a:r>
            <a:r>
              <a:rPr lang="ru-RU" sz="2000" dirty="0"/>
              <a:t>Водичка </a:t>
            </a:r>
            <a:r>
              <a:rPr lang="ru-RU" sz="2000" dirty="0" err="1"/>
              <a:t>водичка</a:t>
            </a:r>
            <a:r>
              <a:rPr lang="en-BZ" sz="2000" dirty="0"/>
              <a:t>!”</a:t>
            </a:r>
            <a:r>
              <a:rPr lang="ru-RU" sz="2000" dirty="0"/>
              <a:t>, </a:t>
            </a:r>
            <a:r>
              <a:rPr lang="en-BZ" sz="2000" dirty="0"/>
              <a:t>“</a:t>
            </a:r>
            <a:r>
              <a:rPr lang="ru-RU" sz="2000" dirty="0"/>
              <a:t>Мыльные перчатки</a:t>
            </a:r>
            <a:r>
              <a:rPr lang="en-BZ" sz="2000" dirty="0"/>
              <a:t>”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5F5AFBE-7E07-EDC4-FD89-562DC9F3DB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24" y="2283904"/>
            <a:ext cx="3086275" cy="40575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AF830BC-B101-68BD-7A02-AEF2D0FFF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03" y="2283904"/>
            <a:ext cx="3086275" cy="405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21C618C-93C2-963F-7655-7A6E85BD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+mn-lt"/>
              </a:rPr>
              <a:t>Разучивание потешки </a:t>
            </a:r>
            <a:r>
              <a:rPr lang="en-BZ" sz="2000" dirty="0">
                <a:latin typeface="+mn-lt"/>
              </a:rPr>
              <a:t>“</a:t>
            </a:r>
            <a:r>
              <a:rPr lang="ru-RU" sz="2000" dirty="0">
                <a:latin typeface="+mn-lt"/>
              </a:rPr>
              <a:t>Водичка-водичка</a:t>
            </a:r>
            <a:r>
              <a:rPr lang="en-BZ" sz="2000" dirty="0">
                <a:latin typeface="+mn-lt"/>
              </a:rPr>
              <a:t>”</a:t>
            </a:r>
            <a:r>
              <a:rPr lang="ru-RU" sz="2000" dirty="0">
                <a:latin typeface="+mn-lt"/>
              </a:rPr>
              <a:t>. Разучивание подвижных игр </a:t>
            </a:r>
            <a:r>
              <a:rPr lang="en-BZ" sz="2000" dirty="0">
                <a:latin typeface="+mn-lt"/>
              </a:rPr>
              <a:t>“</a:t>
            </a:r>
            <a:r>
              <a:rPr lang="ru-RU" sz="2000" dirty="0">
                <a:latin typeface="+mn-lt"/>
              </a:rPr>
              <a:t>Зайка серый умывается</a:t>
            </a:r>
            <a:r>
              <a:rPr lang="en-BZ" sz="2000" dirty="0">
                <a:latin typeface="+mn-lt"/>
              </a:rPr>
              <a:t>”</a:t>
            </a:r>
            <a:r>
              <a:rPr lang="ru-RU" sz="2000" dirty="0">
                <a:latin typeface="+mn-lt"/>
              </a:rPr>
              <a:t>,</a:t>
            </a:r>
            <a:r>
              <a:rPr lang="en-BZ" sz="2000" dirty="0">
                <a:latin typeface="+mn-lt"/>
              </a:rPr>
              <a:t> “</a:t>
            </a:r>
            <a:r>
              <a:rPr lang="ru-RU" sz="2000" dirty="0">
                <a:latin typeface="+mn-lt"/>
              </a:rPr>
              <a:t>Мыльные пузыри</a:t>
            </a:r>
            <a:r>
              <a:rPr lang="en-BZ" sz="2000" dirty="0">
                <a:latin typeface="+mn-lt"/>
              </a:rPr>
              <a:t>”</a:t>
            </a:r>
            <a:r>
              <a:rPr lang="ru-RU" sz="2000" dirty="0">
                <a:latin typeface="+mn-lt"/>
              </a:rPr>
              <a:t>. Пальчиковые игры</a:t>
            </a:r>
            <a:r>
              <a:rPr lang="en-BZ" sz="2000" dirty="0">
                <a:latin typeface="+mn-lt"/>
              </a:rPr>
              <a:t>: “</a:t>
            </a:r>
            <a:r>
              <a:rPr lang="ru-RU" sz="2000" dirty="0">
                <a:latin typeface="+mn-lt"/>
              </a:rPr>
              <a:t>Моем руки</a:t>
            </a:r>
            <a:r>
              <a:rPr lang="en-BZ" sz="2000" dirty="0">
                <a:latin typeface="+mn-lt"/>
              </a:rPr>
              <a:t>”</a:t>
            </a:r>
            <a:r>
              <a:rPr lang="ru-RU" sz="2000" dirty="0">
                <a:latin typeface="+mn-lt"/>
              </a:rPr>
              <a:t>, </a:t>
            </a:r>
            <a:r>
              <a:rPr lang="en-BZ" sz="2000" dirty="0">
                <a:latin typeface="+mn-lt"/>
              </a:rPr>
              <a:t>“</a:t>
            </a:r>
            <a:r>
              <a:rPr lang="ru-RU" sz="2000" dirty="0">
                <a:latin typeface="+mn-lt"/>
              </a:rPr>
              <a:t>Котик беленький проснулся</a:t>
            </a:r>
            <a:r>
              <a:rPr lang="en-BZ" sz="2000" dirty="0">
                <a:latin typeface="+mn-lt"/>
              </a:rPr>
              <a:t>”</a:t>
            </a:r>
            <a:r>
              <a:rPr lang="ru-RU" sz="2000" dirty="0">
                <a:latin typeface="+mn-lt"/>
              </a:rPr>
              <a:t>, </a:t>
            </a:r>
            <a:r>
              <a:rPr lang="en-BZ" sz="2000" dirty="0">
                <a:latin typeface="+mn-lt"/>
              </a:rPr>
              <a:t>“</a:t>
            </a:r>
            <a:r>
              <a:rPr lang="ru-RU" sz="2000" dirty="0">
                <a:latin typeface="+mn-lt"/>
              </a:rPr>
              <a:t>Вытираем руки</a:t>
            </a:r>
            <a:r>
              <a:rPr lang="en-BZ" sz="2000" dirty="0">
                <a:latin typeface="+mn-lt"/>
              </a:rPr>
              <a:t>”</a:t>
            </a:r>
            <a:r>
              <a:rPr lang="ru-RU" sz="2000" dirty="0">
                <a:latin typeface="+mn-lt"/>
              </a:rPr>
              <a:t>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926D59C-ABC3-AF85-A102-F7E8F0173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7" y="2634141"/>
            <a:ext cx="4280419" cy="331631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0DAF2B2-A0A2-E86B-F4EC-A7B61F4986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11" y="2634140"/>
            <a:ext cx="4613291" cy="33163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03EB721-1F87-8741-B207-AFA7772162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61" y="2634141"/>
            <a:ext cx="2439605" cy="331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A92B78C-1227-213A-9EBB-3D8D62539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85" y="91977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Чтение художественной литературы</a:t>
            </a:r>
            <a:r>
              <a:rPr lang="en-BZ" sz="2000" dirty="0"/>
              <a:t>:</a:t>
            </a:r>
            <a:r>
              <a:rPr lang="ru-RU" sz="2000" dirty="0"/>
              <a:t> потешки, стихотворение </a:t>
            </a:r>
            <a:r>
              <a:rPr lang="en-BZ" sz="2000" dirty="0"/>
              <a:t>“</a:t>
            </a:r>
            <a:r>
              <a:rPr lang="ru-RU" sz="2000" dirty="0"/>
              <a:t>Кран откройся, нос умойся</a:t>
            </a:r>
            <a:r>
              <a:rPr lang="en-BZ" sz="2000" dirty="0"/>
              <a:t>”</a:t>
            </a:r>
            <a:r>
              <a:rPr lang="ru-RU" sz="2000" dirty="0"/>
              <a:t>, </a:t>
            </a:r>
            <a:r>
              <a:rPr lang="en-BZ" sz="2000" dirty="0"/>
              <a:t>“</a:t>
            </a:r>
            <a:r>
              <a:rPr lang="ru-RU" sz="2000" dirty="0"/>
              <a:t>Да здравствует мыло душистое</a:t>
            </a:r>
            <a:r>
              <a:rPr lang="en-BZ" sz="2000" dirty="0"/>
              <a:t>”</a:t>
            </a:r>
            <a:r>
              <a:rPr lang="ru-RU" sz="2000" dirty="0"/>
              <a:t>, народная сказка</a:t>
            </a:r>
            <a:r>
              <a:rPr lang="en-BZ" sz="2000" dirty="0"/>
              <a:t> “</a:t>
            </a:r>
            <a:r>
              <a:rPr lang="ru-RU" sz="2000" dirty="0"/>
              <a:t>Про грязные ручки</a:t>
            </a:r>
            <a:r>
              <a:rPr lang="en-BZ" sz="2000" dirty="0"/>
              <a:t>”</a:t>
            </a:r>
            <a:r>
              <a:rPr lang="ru-RU" sz="2000" dirty="0"/>
              <a:t>, Чуковский </a:t>
            </a:r>
            <a:r>
              <a:rPr lang="en-BZ" sz="2000" dirty="0"/>
              <a:t>“</a:t>
            </a:r>
            <a:r>
              <a:rPr lang="ru-RU" sz="2000" dirty="0"/>
              <a:t>Мойдодыр</a:t>
            </a:r>
            <a:r>
              <a:rPr lang="en-BZ" sz="2000" dirty="0"/>
              <a:t>”</a:t>
            </a:r>
            <a:r>
              <a:rPr lang="ru-RU" sz="2000" dirty="0"/>
              <a:t>, </a:t>
            </a:r>
            <a:r>
              <a:rPr lang="ru-RU" sz="2000" dirty="0" err="1"/>
              <a:t>А.Барто</a:t>
            </a:r>
            <a:r>
              <a:rPr lang="ru-RU" sz="2000" dirty="0"/>
              <a:t> </a:t>
            </a:r>
            <a:r>
              <a:rPr lang="en-BZ" sz="2000" dirty="0"/>
              <a:t>“</a:t>
            </a:r>
            <a:r>
              <a:rPr lang="ru-RU" sz="2000" dirty="0"/>
              <a:t>Девочка чумазая</a:t>
            </a:r>
            <a:r>
              <a:rPr lang="en-BZ" sz="2000" dirty="0"/>
              <a:t>”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Сюжетно-ролевые игры: </a:t>
            </a:r>
            <a:r>
              <a:rPr lang="en-BZ" sz="2000" dirty="0"/>
              <a:t>“</a:t>
            </a:r>
            <a:r>
              <a:rPr lang="ru-RU" sz="2000" dirty="0"/>
              <a:t>Дочки-матери</a:t>
            </a:r>
            <a:r>
              <a:rPr lang="en-BZ" sz="2000" dirty="0"/>
              <a:t>”</a:t>
            </a:r>
            <a:r>
              <a:rPr lang="ru-RU" sz="2000" dirty="0"/>
              <a:t>, </a:t>
            </a:r>
            <a:r>
              <a:rPr lang="en-BZ" sz="2000" dirty="0"/>
              <a:t>“</a:t>
            </a:r>
            <a:r>
              <a:rPr lang="ru-RU" sz="2000" dirty="0"/>
              <a:t>Купание куклы Насти</a:t>
            </a:r>
            <a:r>
              <a:rPr lang="en-BZ" sz="2000" dirty="0"/>
              <a:t>”</a:t>
            </a:r>
            <a:r>
              <a:rPr lang="ru-RU" sz="2000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5830EA9-72FE-DD31-0AA9-6BB29390D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8608"/>
            <a:ext cx="5806072" cy="29558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76DF7E6-357A-07D6-9534-BFB721579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5" y="3228608"/>
            <a:ext cx="5410162" cy="295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6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E1B1C22-E517-FE02-0C93-9D2BFFAB9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863" y="69311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Продуктивная деятельность</a:t>
            </a:r>
            <a:r>
              <a:rPr lang="en-BZ" sz="2000" dirty="0"/>
              <a:t>:</a:t>
            </a:r>
            <a:r>
              <a:rPr lang="ru-RU" sz="2000" dirty="0"/>
              <a:t> рисование </a:t>
            </a:r>
            <a:r>
              <a:rPr lang="en-BZ" sz="2000" dirty="0"/>
              <a:t>“</a:t>
            </a:r>
            <a:r>
              <a:rPr lang="ru-RU" sz="2000" dirty="0"/>
              <a:t>Микробы</a:t>
            </a:r>
            <a:r>
              <a:rPr lang="en-BZ" sz="2000" dirty="0"/>
              <a:t>” </a:t>
            </a:r>
            <a:r>
              <a:rPr lang="ru-RU" sz="2000" dirty="0"/>
              <a:t>раскраски по теме, лепка из пластилина </a:t>
            </a:r>
            <a:r>
              <a:rPr lang="en-BZ" sz="2000" dirty="0"/>
              <a:t>“</a:t>
            </a:r>
            <a:r>
              <a:rPr lang="ru-RU" sz="2000" dirty="0"/>
              <a:t>Мыло для котят</a:t>
            </a:r>
            <a:r>
              <a:rPr lang="en-BZ" sz="2000" dirty="0"/>
              <a:t>”</a:t>
            </a:r>
            <a:r>
              <a:rPr lang="ru-RU" sz="2000" dirty="0"/>
              <a:t>, </a:t>
            </a:r>
            <a:r>
              <a:rPr lang="en-BZ" sz="2000" dirty="0"/>
              <a:t>“</a:t>
            </a:r>
            <a:r>
              <a:rPr lang="ru-RU" sz="2000" dirty="0"/>
              <a:t>Микробы</a:t>
            </a:r>
            <a:r>
              <a:rPr lang="en-BZ" sz="2000" dirty="0"/>
              <a:t>”</a:t>
            </a:r>
            <a:r>
              <a:rPr lang="ru-RU" sz="2000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F9C5CC3-DDA3-5AC6-9D60-424176D98E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30" y="2700546"/>
            <a:ext cx="2571750" cy="31416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20CB5C-8509-6B3E-6DEE-1FF0A7FB5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767" y="2700547"/>
            <a:ext cx="4483693" cy="31416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D02BB6C-3092-8322-4701-C7E933B346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0" y="2700546"/>
            <a:ext cx="4188903" cy="314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454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428</Words>
  <Application>Microsoft Office PowerPoint</Application>
  <PresentationFormat>Произвольный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                                                                                                                                                                  Группа “Земляничка”  </vt:lpstr>
      <vt:lpstr>Презентация PowerPoint</vt:lpstr>
      <vt:lpstr> </vt:lpstr>
      <vt:lpstr>Презентация PowerPoint</vt:lpstr>
      <vt:lpstr>Показ алгоритма “Мытье рук”.</vt:lpstr>
      <vt:lpstr>Презентация PowerPoint</vt:lpstr>
      <vt:lpstr>Разучивание потешки “Водичка-водичка”. Разучивание подвижных игр “Зайка серый умывается”, “Мыльные пузыри”. Пальчиковые игры: “Моем руки”, “Котик беленький проснулся”, “Вытираем руки”.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“Земляничка”</dc:title>
  <dc:creator>mon4ikpopit@yandex.ru</dc:creator>
  <cp:lastModifiedBy>Zverdvd.org</cp:lastModifiedBy>
  <cp:revision>10</cp:revision>
  <dcterms:created xsi:type="dcterms:W3CDTF">2023-03-03T17:47:02Z</dcterms:created>
  <dcterms:modified xsi:type="dcterms:W3CDTF">2024-09-19T12:12:11Z</dcterms:modified>
</cp:coreProperties>
</file>