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1" r:id="rId4"/>
    <p:sldId id="292" r:id="rId5"/>
    <p:sldId id="290" r:id="rId6"/>
    <p:sldId id="284" r:id="rId7"/>
    <p:sldId id="285" r:id="rId8"/>
    <p:sldId id="283" r:id="rId9"/>
    <p:sldId id="286" r:id="rId10"/>
    <p:sldId id="288" r:id="rId11"/>
    <p:sldId id="29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9" d="100"/>
          <a:sy n="89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10.01.2022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143116"/>
            <a:ext cx="8572560" cy="3732415"/>
            <a:chOff x="1115616" y="2146448"/>
            <a:chExt cx="7165477" cy="48414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17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50993" y="6149522"/>
              <a:ext cx="5084703" cy="838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Сургут 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2022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238367" y="227687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«Использование игрового набора «Дары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образовательной деятельности с детьми раннего и младшего дошкольного возраста»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1221" y="395953"/>
            <a:ext cx="428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Физическое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012" r="-1546"/>
          <a:stretch/>
        </p:blipFill>
        <p:spPr>
          <a:xfrm>
            <a:off x="3347864" y="1268760"/>
            <a:ext cx="2448272" cy="2831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40" y="980728"/>
            <a:ext cx="2597200" cy="3460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139" y="980728"/>
            <a:ext cx="2595729" cy="34609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470820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Скачут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(движения вверх-вниз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(движения маятниковые),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весёлая лиса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(круговые движения вокруг себя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(учить действовать по сигналу).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ребенка со взрослыми и сверстниками; развитие координации движений, крупной и мелкой моторики обеих рук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основными движениями, развитие двигательной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224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полагаю, что использование в образовательном процессе с детьми младшей группы игрового набора «Дары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разных видах детской деятельности - познавательной, речевой, игровой, двигательной и творческой будет способствовать положительной динамике развития детей младшего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 Используя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младшего возраста, мы учитываем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но и возможности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а так же их желания,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интересы.  Дары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мобильный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комплекс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 ход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 и возможности ребенка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зря говорят, все новое – хорошо забытое старое!</a:t>
            </a:r>
          </a:p>
        </p:txBody>
      </p:sp>
    </p:spTree>
    <p:extLst>
      <p:ext uri="{BB962C8B-B14F-4D97-AF65-F5344CB8AC3E}">
        <p14:creationId xmlns:p14="http://schemas.microsoft.com/office/powerpoint/2010/main" val="9543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7704" y="1340768"/>
            <a:ext cx="5806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5" descr="http://cs307800.userapi.com/v307800794/4494/NgbsK6yAPek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47864" y="2348880"/>
            <a:ext cx="2786083" cy="406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19782"/>
            <a:ext cx="7295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азвитие мелкой моторики у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раннего и младшего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возраста с помощью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игровых наборов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«Дары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http://cs307800.userapi.com/v307800794/4494/NgbsK6yAPek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36296" y="2060848"/>
            <a:ext cx="1656184" cy="212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85" y="2343221"/>
            <a:ext cx="7163421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юба\фотки\7c82e1b87916d9b00f854c6a0eee4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702770" cy="35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9652" y="760636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Фрёбель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ввел термин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ставший общепринятым во всем мире. Воспитательницу  Ф.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Фрёбель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называл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«Садовницей»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992888" cy="4817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2365" y="670843"/>
            <a:ext cx="3133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арший воспитатель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0765"/>
            <a:ext cx="6840760" cy="57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704" y="411348"/>
            <a:ext cx="5023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02" y="1346458"/>
            <a:ext cx="2912424" cy="2184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996123"/>
            <a:ext cx="2268684" cy="2734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3718679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Кольца, полукольца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Развивать мелкую моторику, воображение, умение собирать целое из частей.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сенсорные навыки, умения действовать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или по заданному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мешочек»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исследовательские  действия  руки,  вынимая  предметы  на  ощупь  из  мешочка. Развивать  исследовательские  действия  руки,  вынимая  предметы  на  ощупь  из  мешочка. Развивать  тонкие  движения  кончиков  пальцев,  координацию  рук.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3" y="993290"/>
            <a:ext cx="2160240" cy="2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53340"/>
            <a:ext cx="345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563" b="11135"/>
          <a:stretch/>
        </p:blipFill>
        <p:spPr>
          <a:xfrm>
            <a:off x="2952805" y="969252"/>
            <a:ext cx="3052877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96" y="903530"/>
            <a:ext cx="2191710" cy="2922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3856947"/>
            <a:ext cx="6821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бусины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выполнять простые действия с предметами (нанизывать бусы на шнур, продолжать развивать умение соотносить разнородные предметы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пальцев рук, чувство удовлетворения от процесса деятельности. Воспитывать трудолюбие,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доброжелательное отношение к игрушкам.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9062" y="1203913"/>
            <a:ext cx="2996455" cy="22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20688"/>
            <a:ext cx="7372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79" y="1266704"/>
            <a:ext cx="2531748" cy="3375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748" y="4779017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и лучики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«Собери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образцу»; «Нарядим елочку»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координированной работы рук со зрительным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восприятием; развивать воображение; учить цвета; 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52" y="1205463"/>
            <a:ext cx="2623612" cy="3498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228" y="1181201"/>
            <a:ext cx="2646040" cy="35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985" y="343752"/>
            <a:ext cx="7607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80728"/>
            <a:ext cx="5256584" cy="3939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515719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9165" y="1432613"/>
            <a:ext cx="2963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72526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сказок.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художественной литературе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воображения, мышления, связной речи, игровой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интереса к драматизации литературных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15296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435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Zverdvd.org</cp:lastModifiedBy>
  <cp:revision>60</cp:revision>
  <dcterms:created xsi:type="dcterms:W3CDTF">2014-07-06T18:18:01Z</dcterms:created>
  <dcterms:modified xsi:type="dcterms:W3CDTF">2022-01-10T03:15:30Z</dcterms:modified>
</cp:coreProperties>
</file>