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4" r:id="rId3"/>
    <p:sldId id="280" r:id="rId4"/>
    <p:sldId id="282" r:id="rId5"/>
    <p:sldId id="285" r:id="rId6"/>
    <p:sldId id="286" r:id="rId7"/>
    <p:sldId id="283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59142" autoAdjust="0"/>
  </p:normalViewPr>
  <p:slideViewPr>
    <p:cSldViewPr snapToGrid="0">
      <p:cViewPr varScale="1">
        <p:scale>
          <a:sx n="50" d="100"/>
          <a:sy n="50" d="100"/>
        </p:scale>
        <p:origin x="-19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BE2A5-D621-40CA-AD77-7DB8CFA1CA6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3FBAEC-82B1-489C-BFED-98FA9CE3D0A6}">
      <dgm:prSet phldrT="[Текст]" custT="1"/>
      <dgm:spPr/>
      <dgm:t>
        <a:bodyPr/>
        <a:lstStyle/>
        <a:p>
          <a:pPr algn="ctr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Что такое АОП для детей с ЗПР?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D45793-DB65-4271-B17B-8F7234B648AE}" type="parTrans" cxnId="{7A87C197-28CC-4F42-BFD7-7420E7E36584}">
      <dgm:prSet/>
      <dgm:spPr/>
      <dgm:t>
        <a:bodyPr/>
        <a:lstStyle/>
        <a:p>
          <a:endParaRPr lang="ru-RU"/>
        </a:p>
      </dgm:t>
    </dgm:pt>
    <dgm:pt modelId="{8206EE71-CEC3-4101-B5F9-84B6F1CC410D}" type="sibTrans" cxnId="{7A87C197-28CC-4F42-BFD7-7420E7E36584}">
      <dgm:prSet/>
      <dgm:spPr/>
      <dgm:t>
        <a:bodyPr/>
        <a:lstStyle/>
        <a:p>
          <a:endParaRPr lang="ru-RU"/>
        </a:p>
      </dgm:t>
    </dgm:pt>
    <dgm:pt modelId="{1D4897B6-DD31-4A94-A268-532500B7148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образовательная программа – это образовательная программа, разработанная с учетом примерной адаптированной основной образовательной программы и в соответствии с психофизическими особенностями и образовательными потребностями детей с ЗПР.</a:t>
          </a:r>
          <a:endParaRPr lang="ru-RU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013D94-33F1-49B0-90BA-BA044A852E94}" type="parTrans" cxnId="{23769AE7-B702-4B03-87CC-866D7B3A3976}">
      <dgm:prSet/>
      <dgm:spPr/>
      <dgm:t>
        <a:bodyPr/>
        <a:lstStyle/>
        <a:p>
          <a:endParaRPr lang="ru-RU"/>
        </a:p>
      </dgm:t>
    </dgm:pt>
    <dgm:pt modelId="{98591C49-6321-4E3B-80C7-3BA27687CB8B}" type="sibTrans" cxnId="{23769AE7-B702-4B03-87CC-866D7B3A3976}">
      <dgm:prSet/>
      <dgm:spPr/>
      <dgm:t>
        <a:bodyPr/>
        <a:lstStyle/>
        <a:p>
          <a:endParaRPr lang="ru-RU"/>
        </a:p>
      </dgm:t>
    </dgm:pt>
    <dgm:pt modelId="{08AD5B26-DF7F-4CC4-BC50-1847FF4236BC}" type="pres">
      <dgm:prSet presAssocID="{1F8BE2A5-D621-40CA-AD77-7DB8CFA1CA6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1E82B836-A234-44ED-9A6B-90654424465F}" type="pres">
      <dgm:prSet presAssocID="{1F8BE2A5-D621-40CA-AD77-7DB8CFA1CA6B}" presName="outerBox" presStyleCnt="0"/>
      <dgm:spPr/>
    </dgm:pt>
    <dgm:pt modelId="{57398835-8D05-4CB0-A1BD-3D174210EE9A}" type="pres">
      <dgm:prSet presAssocID="{1F8BE2A5-D621-40CA-AD77-7DB8CFA1CA6B}" presName="outerBoxParent" presStyleLbl="node1" presStyleIdx="0" presStyleCnt="2"/>
      <dgm:spPr/>
      <dgm:t>
        <a:bodyPr/>
        <a:lstStyle/>
        <a:p>
          <a:endParaRPr lang="ru-RU"/>
        </a:p>
      </dgm:t>
    </dgm:pt>
    <dgm:pt modelId="{BE209C14-3C88-43DB-8E21-6D2E87DB737A}" type="pres">
      <dgm:prSet presAssocID="{1F8BE2A5-D621-40CA-AD77-7DB8CFA1CA6B}" presName="outerBoxChildren" presStyleCnt="0"/>
      <dgm:spPr/>
    </dgm:pt>
    <dgm:pt modelId="{DBC68F3A-CB86-4913-BE47-03940AC04921}" type="pres">
      <dgm:prSet presAssocID="{1F8BE2A5-D621-40CA-AD77-7DB8CFA1CA6B}" presName="middleBox" presStyleCnt="0"/>
      <dgm:spPr/>
    </dgm:pt>
    <dgm:pt modelId="{06ABC8E0-9C83-47E8-8722-D9EA44A670BC}" type="pres">
      <dgm:prSet presAssocID="{1F8BE2A5-D621-40CA-AD77-7DB8CFA1CA6B}" presName="middleBoxParent" presStyleLbl="node1" presStyleIdx="1" presStyleCnt="2"/>
      <dgm:spPr/>
      <dgm:t>
        <a:bodyPr/>
        <a:lstStyle/>
        <a:p>
          <a:endParaRPr lang="ru-RU"/>
        </a:p>
      </dgm:t>
    </dgm:pt>
    <dgm:pt modelId="{57DC2886-BB6E-48F4-97D8-BD873CAFD4E2}" type="pres">
      <dgm:prSet presAssocID="{1F8BE2A5-D621-40CA-AD77-7DB8CFA1CA6B}" presName="middleBoxChildren" presStyleCnt="0"/>
      <dgm:spPr/>
    </dgm:pt>
  </dgm:ptLst>
  <dgm:cxnLst>
    <dgm:cxn modelId="{23769AE7-B702-4B03-87CC-866D7B3A3976}" srcId="{1F8BE2A5-D621-40CA-AD77-7DB8CFA1CA6B}" destId="{1D4897B6-DD31-4A94-A268-532500B71489}" srcOrd="1" destOrd="0" parTransId="{F4013D94-33F1-49B0-90BA-BA044A852E94}" sibTransId="{98591C49-6321-4E3B-80C7-3BA27687CB8B}"/>
    <dgm:cxn modelId="{9B85A2EF-82E4-4E2B-9235-4D9B0668DBE9}" type="presOf" srcId="{A73FBAEC-82B1-489C-BFED-98FA9CE3D0A6}" destId="{57398835-8D05-4CB0-A1BD-3D174210EE9A}" srcOrd="0" destOrd="0" presId="urn:microsoft.com/office/officeart/2005/8/layout/target2"/>
    <dgm:cxn modelId="{9AA2E621-0929-4DB0-913D-58487EFC3A11}" type="presOf" srcId="{1F8BE2A5-D621-40CA-AD77-7DB8CFA1CA6B}" destId="{08AD5B26-DF7F-4CC4-BC50-1847FF4236BC}" srcOrd="0" destOrd="0" presId="urn:microsoft.com/office/officeart/2005/8/layout/target2"/>
    <dgm:cxn modelId="{7A87C197-28CC-4F42-BFD7-7420E7E36584}" srcId="{1F8BE2A5-D621-40CA-AD77-7DB8CFA1CA6B}" destId="{A73FBAEC-82B1-489C-BFED-98FA9CE3D0A6}" srcOrd="0" destOrd="0" parTransId="{E5D45793-DB65-4271-B17B-8F7234B648AE}" sibTransId="{8206EE71-CEC3-4101-B5F9-84B6F1CC410D}"/>
    <dgm:cxn modelId="{FF5F7363-407D-49F6-98F3-C3F02AD41DD1}" type="presOf" srcId="{1D4897B6-DD31-4A94-A268-532500B71489}" destId="{06ABC8E0-9C83-47E8-8722-D9EA44A670BC}" srcOrd="0" destOrd="0" presId="urn:microsoft.com/office/officeart/2005/8/layout/target2"/>
    <dgm:cxn modelId="{34BD7D6E-95BF-4398-AF43-D7BA4EA715AB}" type="presParOf" srcId="{08AD5B26-DF7F-4CC4-BC50-1847FF4236BC}" destId="{1E82B836-A234-44ED-9A6B-90654424465F}" srcOrd="0" destOrd="0" presId="urn:microsoft.com/office/officeart/2005/8/layout/target2"/>
    <dgm:cxn modelId="{84B70DFA-5A0F-47D0-9CCD-8C8D5D831F02}" type="presParOf" srcId="{1E82B836-A234-44ED-9A6B-90654424465F}" destId="{57398835-8D05-4CB0-A1BD-3D174210EE9A}" srcOrd="0" destOrd="0" presId="urn:microsoft.com/office/officeart/2005/8/layout/target2"/>
    <dgm:cxn modelId="{1F4902E5-A564-4D0E-9072-74B3EF5B9C12}" type="presParOf" srcId="{1E82B836-A234-44ED-9A6B-90654424465F}" destId="{BE209C14-3C88-43DB-8E21-6D2E87DB737A}" srcOrd="1" destOrd="0" presId="urn:microsoft.com/office/officeart/2005/8/layout/target2"/>
    <dgm:cxn modelId="{EC2EBA02-7D64-44D2-9353-1F3308756D64}" type="presParOf" srcId="{08AD5B26-DF7F-4CC4-BC50-1847FF4236BC}" destId="{DBC68F3A-CB86-4913-BE47-03940AC04921}" srcOrd="1" destOrd="0" presId="urn:microsoft.com/office/officeart/2005/8/layout/target2"/>
    <dgm:cxn modelId="{FEB20BB9-7566-491C-B029-A9161B6EF707}" type="presParOf" srcId="{DBC68F3A-CB86-4913-BE47-03940AC04921}" destId="{06ABC8E0-9C83-47E8-8722-D9EA44A670BC}" srcOrd="0" destOrd="0" presId="urn:microsoft.com/office/officeart/2005/8/layout/target2"/>
    <dgm:cxn modelId="{AAFABAD1-B2B4-4466-9EE3-7BF6450DD93D}" type="presParOf" srcId="{DBC68F3A-CB86-4913-BE47-03940AC04921}" destId="{57DC2886-BB6E-48F4-97D8-BD873CAFD4E2}" srcOrd="1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BC9B5B-E1A4-4067-8763-AEF2997265B0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F3B4ECA-E1D2-4256-A94B-E12D70DEEBE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Анализ и коррекция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F4A2AC-55EC-455F-B95F-3916E5584AA3}" type="parTrans" cxnId="{F2EEF388-639A-47EB-94E5-F5725C02C152}">
      <dgm:prSet/>
      <dgm:spPr/>
      <dgm:t>
        <a:bodyPr/>
        <a:lstStyle/>
        <a:p>
          <a:endParaRPr lang="ru-RU"/>
        </a:p>
      </dgm:t>
    </dgm:pt>
    <dgm:pt modelId="{6DEB7594-1168-4FE9-8591-3F5DFA947BFA}" type="sibTrans" cxnId="{F2EEF388-639A-47EB-94E5-F5725C02C152}">
      <dgm:prSet/>
      <dgm:spPr/>
      <dgm:t>
        <a:bodyPr/>
        <a:lstStyle/>
        <a:p>
          <a:endParaRPr lang="ru-RU"/>
        </a:p>
      </dgm:t>
    </dgm:pt>
    <dgm:pt modelId="{E1091C5C-22BC-4AF7-8513-C6C6B361CE2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АОП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38F3CF-4F29-4581-B5F5-D3AE6495DAB6}" type="parTrans" cxnId="{9F11C860-26B8-4696-8D5A-05E1A73DB8ED}">
      <dgm:prSet/>
      <dgm:spPr/>
      <dgm:t>
        <a:bodyPr/>
        <a:lstStyle/>
        <a:p>
          <a:endParaRPr lang="ru-RU"/>
        </a:p>
      </dgm:t>
    </dgm:pt>
    <dgm:pt modelId="{D8CB5F28-AC70-4D8D-8C76-772FEBD65054}" type="sibTrans" cxnId="{9F11C860-26B8-4696-8D5A-05E1A73DB8ED}">
      <dgm:prSet/>
      <dgm:spPr/>
      <dgm:t>
        <a:bodyPr/>
        <a:lstStyle/>
        <a:p>
          <a:endParaRPr lang="ru-RU"/>
        </a:p>
      </dgm:t>
    </dgm:pt>
    <dgm:pt modelId="{BAE78813-9C1E-4D29-81BB-AB56C1D9F022}">
      <dgm:prSet phldrT="[Текст]" phldr="1"/>
      <dgm:spPr/>
      <dgm:t>
        <a:bodyPr/>
        <a:lstStyle/>
        <a:p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0269BE12-70C1-428B-951D-CA5F6908C29A}" type="parTrans" cxnId="{23624EA9-D806-459F-906C-F725762A6A67}">
      <dgm:prSet/>
      <dgm:spPr/>
      <dgm:t>
        <a:bodyPr/>
        <a:lstStyle/>
        <a:p>
          <a:endParaRPr lang="ru-RU"/>
        </a:p>
      </dgm:t>
    </dgm:pt>
    <dgm:pt modelId="{887E3BA9-E7DA-4FD6-9100-91E562EF9D5D}" type="sibTrans" cxnId="{23624EA9-D806-459F-906C-F725762A6A67}">
      <dgm:prSet/>
      <dgm:spPr/>
      <dgm:t>
        <a:bodyPr/>
        <a:lstStyle/>
        <a:p>
          <a:endParaRPr lang="ru-RU"/>
        </a:p>
      </dgm:t>
    </dgm:pt>
    <dgm:pt modelId="{CBFC804F-A97F-4E66-81CA-75DB4B7795DE}">
      <dgm:prSet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Предварительная оценка образовательных потребностей ребенка и запроса родителей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6B9AA7-6F50-4426-849E-5E747BCD771D}" type="parTrans" cxnId="{30D52D29-C7B1-46BB-8202-9A07E48D8676}">
      <dgm:prSet/>
      <dgm:spPr/>
      <dgm:t>
        <a:bodyPr/>
        <a:lstStyle/>
        <a:p>
          <a:endParaRPr lang="ru-RU"/>
        </a:p>
      </dgm:t>
    </dgm:pt>
    <dgm:pt modelId="{04864CFA-815B-46C3-841D-A14EC36F83EA}" type="sibTrans" cxnId="{30D52D29-C7B1-46BB-8202-9A07E48D8676}">
      <dgm:prSet/>
      <dgm:spPr/>
      <dgm:t>
        <a:bodyPr/>
        <a:lstStyle/>
        <a:p>
          <a:endParaRPr lang="ru-RU"/>
        </a:p>
      </dgm:t>
    </dgm:pt>
    <dgm:pt modelId="{E28FE4CA-9073-4EA9-96F2-CCCD12445170}">
      <dgm:prSet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Изучение результатов комплексного психолого-педагогического обследования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E80740-0E7D-475D-B993-B814AB23DFBA}" type="parTrans" cxnId="{64CBE093-B6CA-4686-85EE-EB79DE31E822}">
      <dgm:prSet/>
      <dgm:spPr/>
      <dgm:t>
        <a:bodyPr/>
        <a:lstStyle/>
        <a:p>
          <a:endParaRPr lang="ru-RU"/>
        </a:p>
      </dgm:t>
    </dgm:pt>
    <dgm:pt modelId="{63AB16FF-A37E-4ECE-B130-3D99979AD12C}" type="sibTrans" cxnId="{64CBE093-B6CA-4686-85EE-EB79DE31E822}">
      <dgm:prSet/>
      <dgm:spPr/>
      <dgm:t>
        <a:bodyPr/>
        <a:lstStyle/>
        <a:p>
          <a:endParaRPr lang="ru-RU"/>
        </a:p>
      </dgm:t>
    </dgm:pt>
    <dgm:pt modelId="{C33FF37B-C6E0-4414-9B11-B386E49AE6BC}">
      <dgm:prSet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АОП 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55FE87-0E2A-464B-BEB2-CF63698A9673}" type="parTrans" cxnId="{A9C11729-3047-4F9A-B6E1-CDCE2D98F068}">
      <dgm:prSet/>
      <dgm:spPr/>
      <dgm:t>
        <a:bodyPr/>
        <a:lstStyle/>
        <a:p>
          <a:endParaRPr lang="ru-RU"/>
        </a:p>
      </dgm:t>
    </dgm:pt>
    <dgm:pt modelId="{0A23DEC1-416C-46C5-8D91-4EC0D35BF552}" type="sibTrans" cxnId="{A9C11729-3047-4F9A-B6E1-CDCE2D98F068}">
      <dgm:prSet/>
      <dgm:spPr/>
      <dgm:t>
        <a:bodyPr/>
        <a:lstStyle/>
        <a:p>
          <a:endParaRPr lang="ru-RU"/>
        </a:p>
      </dgm:t>
    </dgm:pt>
    <dgm:pt modelId="{1D15470C-2620-4E51-91BC-AFB97457B8F6}" type="pres">
      <dgm:prSet presAssocID="{F1BC9B5B-E1A4-4067-8763-AEF2997265B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D158B0-E1B6-40C3-AAB4-E5A7EB1E7169}" type="pres">
      <dgm:prSet presAssocID="{F1BC9B5B-E1A4-4067-8763-AEF2997265B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92C1ECAA-4C2F-4DBC-A9A6-DE978BB440CF}" type="pres">
      <dgm:prSet presAssocID="{F1BC9B5B-E1A4-4067-8763-AEF2997265B0}" presName="FiveNodes_1" presStyleLbl="node1" presStyleIdx="0" presStyleCnt="5" custScaleY="114263" custLinFactNeighborX="-6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A12D6-B5DC-4812-A459-66838E44BD93}" type="pres">
      <dgm:prSet presAssocID="{F1BC9B5B-E1A4-4067-8763-AEF2997265B0}" presName="FiveNodes_2" presStyleLbl="node1" presStyleIdx="1" presStyleCnt="5" custLinFactNeighborY="7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4F914-45C6-46A0-BB42-98B45AD1FAFC}" type="pres">
      <dgm:prSet presAssocID="{F1BC9B5B-E1A4-4067-8763-AEF2997265B0}" presName="FiveNodes_3" presStyleLbl="node1" presStyleIdx="2" presStyleCnt="5" custLinFactNeighborY="5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6A985-8C0D-49D7-86BC-D454F4D1217F}" type="pres">
      <dgm:prSet presAssocID="{F1BC9B5B-E1A4-4067-8763-AEF2997265B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1545A-8066-4D7A-B3F7-FE515D6A6DA2}" type="pres">
      <dgm:prSet presAssocID="{F1BC9B5B-E1A4-4067-8763-AEF2997265B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6CD81-4A1F-44F5-9CBA-CEAB9BE3E1B3}" type="pres">
      <dgm:prSet presAssocID="{F1BC9B5B-E1A4-4067-8763-AEF2997265B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75860-7235-4063-A95B-806A7F0A5D06}" type="pres">
      <dgm:prSet presAssocID="{F1BC9B5B-E1A4-4067-8763-AEF2997265B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3B682-B14A-492C-9DB9-61CB473330B8}" type="pres">
      <dgm:prSet presAssocID="{F1BC9B5B-E1A4-4067-8763-AEF2997265B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48BAB-2581-4571-A800-CB4547DF0650}" type="pres">
      <dgm:prSet presAssocID="{F1BC9B5B-E1A4-4067-8763-AEF2997265B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A3D96-228A-4E2E-997E-03409135B450}" type="pres">
      <dgm:prSet presAssocID="{F1BC9B5B-E1A4-4067-8763-AEF2997265B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9C769-A18C-4049-A350-1D96545C936D}" type="pres">
      <dgm:prSet presAssocID="{F1BC9B5B-E1A4-4067-8763-AEF2997265B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BD489-B2EF-4A7B-B38C-5D58D0A22292}" type="pres">
      <dgm:prSet presAssocID="{F1BC9B5B-E1A4-4067-8763-AEF2997265B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5EF2F-5C39-4F0F-86FD-DEDA97624C2F}" type="pres">
      <dgm:prSet presAssocID="{F1BC9B5B-E1A4-4067-8763-AEF2997265B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1A7140-A2DF-4B7E-9CBC-CDD8F47DB3D3}" type="pres">
      <dgm:prSet presAssocID="{F1BC9B5B-E1A4-4067-8763-AEF2997265B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9AB4C6-F618-4206-ADC6-EE0FA53633F4}" type="presOf" srcId="{C33FF37B-C6E0-4414-9B11-B386E49AE6BC}" destId="{D084F914-45C6-46A0-BB42-98B45AD1FAFC}" srcOrd="0" destOrd="0" presId="urn:microsoft.com/office/officeart/2005/8/layout/vProcess5"/>
    <dgm:cxn modelId="{9B4BF260-5CA1-4E33-8A78-8F8B7A01150C}" type="presOf" srcId="{63AB16FF-A37E-4ECE-B130-3D99979AD12C}" destId="{2F66CD81-4A1F-44F5-9CBA-CEAB9BE3E1B3}" srcOrd="0" destOrd="0" presId="urn:microsoft.com/office/officeart/2005/8/layout/vProcess5"/>
    <dgm:cxn modelId="{1FE6DEFB-63BC-4C83-93F6-BBA268E7A320}" type="presOf" srcId="{04864CFA-815B-46C3-841D-A14EC36F83EA}" destId="{A7A75860-7235-4063-A95B-806A7F0A5D06}" srcOrd="0" destOrd="0" presId="urn:microsoft.com/office/officeart/2005/8/layout/vProcess5"/>
    <dgm:cxn modelId="{7C88EA94-5D2E-4C2A-9200-79578BDBA06B}" type="presOf" srcId="{D8CB5F28-AC70-4D8D-8C76-772FEBD65054}" destId="{E0748BAB-2581-4571-A800-CB4547DF0650}" srcOrd="0" destOrd="0" presId="urn:microsoft.com/office/officeart/2005/8/layout/vProcess5"/>
    <dgm:cxn modelId="{9595E094-DB2E-4E17-8025-BEB3F59662E0}" type="presOf" srcId="{0A23DEC1-416C-46C5-8D91-4EC0D35BF552}" destId="{3043B682-B14A-492C-9DB9-61CB473330B8}" srcOrd="0" destOrd="0" presId="urn:microsoft.com/office/officeart/2005/8/layout/vProcess5"/>
    <dgm:cxn modelId="{64CBE093-B6CA-4686-85EE-EB79DE31E822}" srcId="{F1BC9B5B-E1A4-4067-8763-AEF2997265B0}" destId="{E28FE4CA-9073-4EA9-96F2-CCCD12445170}" srcOrd="0" destOrd="0" parTransId="{55E80740-0E7D-475D-B993-B814AB23DFBA}" sibTransId="{63AB16FF-A37E-4ECE-B130-3D99979AD12C}"/>
    <dgm:cxn modelId="{DF45E806-173E-4D08-B578-748709D3B844}" type="presOf" srcId="{9F3B4ECA-E1D2-4256-A94B-E12D70DEEBEF}" destId="{4B1A7140-A2DF-4B7E-9CBC-CDD8F47DB3D3}" srcOrd="1" destOrd="0" presId="urn:microsoft.com/office/officeart/2005/8/layout/vProcess5"/>
    <dgm:cxn modelId="{7E0AA71C-A57F-4293-9A07-6BF0BBF16A2A}" type="presOf" srcId="{CBFC804F-A97F-4E66-81CA-75DB4B7795DE}" destId="{85B9C769-A18C-4049-A350-1D96545C936D}" srcOrd="1" destOrd="0" presId="urn:microsoft.com/office/officeart/2005/8/layout/vProcess5"/>
    <dgm:cxn modelId="{A9C11729-3047-4F9A-B6E1-CDCE2D98F068}" srcId="{F1BC9B5B-E1A4-4067-8763-AEF2997265B0}" destId="{C33FF37B-C6E0-4414-9B11-B386E49AE6BC}" srcOrd="2" destOrd="0" parTransId="{0055FE87-0E2A-464B-BEB2-CF63698A9673}" sibTransId="{0A23DEC1-416C-46C5-8D91-4EC0D35BF552}"/>
    <dgm:cxn modelId="{F3793B07-BEF3-4B4A-920F-2DFEDAFF7670}" type="presOf" srcId="{E28FE4CA-9073-4EA9-96F2-CCCD12445170}" destId="{C6AA3D96-228A-4E2E-997E-03409135B450}" srcOrd="1" destOrd="0" presId="urn:microsoft.com/office/officeart/2005/8/layout/vProcess5"/>
    <dgm:cxn modelId="{245DD5C3-6785-495C-8C2E-1155F0CAE96D}" type="presOf" srcId="{E1091C5C-22BC-4AF7-8513-C6C6B361CE21}" destId="{C5B5EF2F-5C39-4F0F-86FD-DEDA97624C2F}" srcOrd="1" destOrd="0" presId="urn:microsoft.com/office/officeart/2005/8/layout/vProcess5"/>
    <dgm:cxn modelId="{0FF6D1B6-D326-407D-93E8-9C820B61BF73}" type="presOf" srcId="{C33FF37B-C6E0-4414-9B11-B386E49AE6BC}" destId="{37CBD489-B2EF-4A7B-B38C-5D58D0A22292}" srcOrd="1" destOrd="0" presId="urn:microsoft.com/office/officeart/2005/8/layout/vProcess5"/>
    <dgm:cxn modelId="{5A41BFB6-BC32-49D2-851C-99C8915D9825}" type="presOf" srcId="{9F3B4ECA-E1D2-4256-A94B-E12D70DEEBEF}" destId="{94A1545A-8066-4D7A-B3F7-FE515D6A6DA2}" srcOrd="0" destOrd="0" presId="urn:microsoft.com/office/officeart/2005/8/layout/vProcess5"/>
    <dgm:cxn modelId="{4CF66620-7CE2-4E9C-B9C6-D3358AF6C2E6}" type="presOf" srcId="{E28FE4CA-9073-4EA9-96F2-CCCD12445170}" destId="{92C1ECAA-4C2F-4DBC-A9A6-DE978BB440CF}" srcOrd="0" destOrd="0" presId="urn:microsoft.com/office/officeart/2005/8/layout/vProcess5"/>
    <dgm:cxn modelId="{E71EE94C-6A3A-47C2-AA13-4FF147FF876A}" type="presOf" srcId="{F1BC9B5B-E1A4-4067-8763-AEF2997265B0}" destId="{1D15470C-2620-4E51-91BC-AFB97457B8F6}" srcOrd="0" destOrd="0" presId="urn:microsoft.com/office/officeart/2005/8/layout/vProcess5"/>
    <dgm:cxn modelId="{30D52D29-C7B1-46BB-8202-9A07E48D8676}" srcId="{F1BC9B5B-E1A4-4067-8763-AEF2997265B0}" destId="{CBFC804F-A97F-4E66-81CA-75DB4B7795DE}" srcOrd="1" destOrd="0" parTransId="{C06B9AA7-6F50-4426-849E-5E747BCD771D}" sibTransId="{04864CFA-815B-46C3-841D-A14EC36F83EA}"/>
    <dgm:cxn modelId="{8E6C5E98-82C1-4730-A8D5-67AE8F6E1BAC}" type="presOf" srcId="{CBFC804F-A97F-4E66-81CA-75DB4B7795DE}" destId="{B0DA12D6-B5DC-4812-A459-66838E44BD93}" srcOrd="0" destOrd="0" presId="urn:microsoft.com/office/officeart/2005/8/layout/vProcess5"/>
    <dgm:cxn modelId="{69F9122F-60D6-4FF7-B33C-0A87D01CF220}" type="presOf" srcId="{E1091C5C-22BC-4AF7-8513-C6C6B361CE21}" destId="{7626A985-8C0D-49D7-86BC-D454F4D1217F}" srcOrd="0" destOrd="0" presId="urn:microsoft.com/office/officeart/2005/8/layout/vProcess5"/>
    <dgm:cxn modelId="{23624EA9-D806-459F-906C-F725762A6A67}" srcId="{F1BC9B5B-E1A4-4067-8763-AEF2997265B0}" destId="{BAE78813-9C1E-4D29-81BB-AB56C1D9F022}" srcOrd="5" destOrd="0" parTransId="{0269BE12-70C1-428B-951D-CA5F6908C29A}" sibTransId="{887E3BA9-E7DA-4FD6-9100-91E562EF9D5D}"/>
    <dgm:cxn modelId="{9F11C860-26B8-4696-8D5A-05E1A73DB8ED}" srcId="{F1BC9B5B-E1A4-4067-8763-AEF2997265B0}" destId="{E1091C5C-22BC-4AF7-8513-C6C6B361CE21}" srcOrd="3" destOrd="0" parTransId="{1438F3CF-4F29-4581-B5F5-D3AE6495DAB6}" sibTransId="{D8CB5F28-AC70-4D8D-8C76-772FEBD65054}"/>
    <dgm:cxn modelId="{F2EEF388-639A-47EB-94E5-F5725C02C152}" srcId="{F1BC9B5B-E1A4-4067-8763-AEF2997265B0}" destId="{9F3B4ECA-E1D2-4256-A94B-E12D70DEEBEF}" srcOrd="4" destOrd="0" parTransId="{9DF4A2AC-55EC-455F-B95F-3916E5584AA3}" sibTransId="{6DEB7594-1168-4FE9-8591-3F5DFA947BFA}"/>
    <dgm:cxn modelId="{DCCA6EFD-5797-4CF9-9A7D-D054238544E6}" type="presParOf" srcId="{1D15470C-2620-4E51-91BC-AFB97457B8F6}" destId="{CFD158B0-E1B6-40C3-AAB4-E5A7EB1E7169}" srcOrd="0" destOrd="0" presId="urn:microsoft.com/office/officeart/2005/8/layout/vProcess5"/>
    <dgm:cxn modelId="{DE66F8D5-905B-4407-9628-D3BF6122C127}" type="presParOf" srcId="{1D15470C-2620-4E51-91BC-AFB97457B8F6}" destId="{92C1ECAA-4C2F-4DBC-A9A6-DE978BB440CF}" srcOrd="1" destOrd="0" presId="urn:microsoft.com/office/officeart/2005/8/layout/vProcess5"/>
    <dgm:cxn modelId="{433B6C08-55AE-4553-8CE7-1380D95845A5}" type="presParOf" srcId="{1D15470C-2620-4E51-91BC-AFB97457B8F6}" destId="{B0DA12D6-B5DC-4812-A459-66838E44BD93}" srcOrd="2" destOrd="0" presId="urn:microsoft.com/office/officeart/2005/8/layout/vProcess5"/>
    <dgm:cxn modelId="{992A1FDA-F0EA-4A92-9C6A-9293BBBA5B1D}" type="presParOf" srcId="{1D15470C-2620-4E51-91BC-AFB97457B8F6}" destId="{D084F914-45C6-46A0-BB42-98B45AD1FAFC}" srcOrd="3" destOrd="0" presId="urn:microsoft.com/office/officeart/2005/8/layout/vProcess5"/>
    <dgm:cxn modelId="{11DBD54B-4364-40FA-AEE2-EE160147FA52}" type="presParOf" srcId="{1D15470C-2620-4E51-91BC-AFB97457B8F6}" destId="{7626A985-8C0D-49D7-86BC-D454F4D1217F}" srcOrd="4" destOrd="0" presId="urn:microsoft.com/office/officeart/2005/8/layout/vProcess5"/>
    <dgm:cxn modelId="{97B2F681-E3BE-4C40-A9CB-FF55CE0D3B46}" type="presParOf" srcId="{1D15470C-2620-4E51-91BC-AFB97457B8F6}" destId="{94A1545A-8066-4D7A-B3F7-FE515D6A6DA2}" srcOrd="5" destOrd="0" presId="urn:microsoft.com/office/officeart/2005/8/layout/vProcess5"/>
    <dgm:cxn modelId="{F453A79A-B18D-4C14-933B-36E5726D9C9D}" type="presParOf" srcId="{1D15470C-2620-4E51-91BC-AFB97457B8F6}" destId="{2F66CD81-4A1F-44F5-9CBA-CEAB9BE3E1B3}" srcOrd="6" destOrd="0" presId="urn:microsoft.com/office/officeart/2005/8/layout/vProcess5"/>
    <dgm:cxn modelId="{5A36E869-730A-455D-BCAD-3EBF77AD994C}" type="presParOf" srcId="{1D15470C-2620-4E51-91BC-AFB97457B8F6}" destId="{A7A75860-7235-4063-A95B-806A7F0A5D06}" srcOrd="7" destOrd="0" presId="urn:microsoft.com/office/officeart/2005/8/layout/vProcess5"/>
    <dgm:cxn modelId="{D4C77E37-C262-474C-8C20-4907FA700F8E}" type="presParOf" srcId="{1D15470C-2620-4E51-91BC-AFB97457B8F6}" destId="{3043B682-B14A-492C-9DB9-61CB473330B8}" srcOrd="8" destOrd="0" presId="urn:microsoft.com/office/officeart/2005/8/layout/vProcess5"/>
    <dgm:cxn modelId="{A1EA0B80-9086-430E-9457-F46CC8C51368}" type="presParOf" srcId="{1D15470C-2620-4E51-91BC-AFB97457B8F6}" destId="{E0748BAB-2581-4571-A800-CB4547DF0650}" srcOrd="9" destOrd="0" presId="urn:microsoft.com/office/officeart/2005/8/layout/vProcess5"/>
    <dgm:cxn modelId="{4B4BA97C-3439-420B-9378-E7936185A4AB}" type="presParOf" srcId="{1D15470C-2620-4E51-91BC-AFB97457B8F6}" destId="{C6AA3D96-228A-4E2E-997E-03409135B450}" srcOrd="10" destOrd="0" presId="urn:microsoft.com/office/officeart/2005/8/layout/vProcess5"/>
    <dgm:cxn modelId="{07E71B21-4F21-44B0-B857-8AE5DE933DE5}" type="presParOf" srcId="{1D15470C-2620-4E51-91BC-AFB97457B8F6}" destId="{85B9C769-A18C-4049-A350-1D96545C936D}" srcOrd="11" destOrd="0" presId="urn:microsoft.com/office/officeart/2005/8/layout/vProcess5"/>
    <dgm:cxn modelId="{338DE3B1-BD35-4CA0-B9F0-6F6E952D63E6}" type="presParOf" srcId="{1D15470C-2620-4E51-91BC-AFB97457B8F6}" destId="{37CBD489-B2EF-4A7B-B38C-5D58D0A22292}" srcOrd="12" destOrd="0" presId="urn:microsoft.com/office/officeart/2005/8/layout/vProcess5"/>
    <dgm:cxn modelId="{BBB33CC2-FC62-4B19-996E-BF5F4C648F6F}" type="presParOf" srcId="{1D15470C-2620-4E51-91BC-AFB97457B8F6}" destId="{C5B5EF2F-5C39-4F0F-86FD-DEDA97624C2F}" srcOrd="13" destOrd="0" presId="urn:microsoft.com/office/officeart/2005/8/layout/vProcess5"/>
    <dgm:cxn modelId="{284C88BF-18F1-4754-924F-1970128E4B6A}" type="presParOf" srcId="{1D15470C-2620-4E51-91BC-AFB97457B8F6}" destId="{4B1A7140-A2DF-4B7E-9CBC-CDD8F47DB3D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12C48B-4470-40E9-8AD4-91A45DF711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3C1000-6536-4913-874D-F8549CF466D8}">
      <dgm:prSet phldrT="[Текст]"/>
      <dgm:spPr/>
      <dgm:t>
        <a:bodyPr/>
        <a:lstStyle/>
        <a:p>
          <a:r>
            <a:rPr lang="ru-RU" dirty="0" smtClean="0"/>
            <a:t>Содержательный раздел</a:t>
          </a:r>
          <a:endParaRPr lang="ru-RU" dirty="0"/>
        </a:p>
      </dgm:t>
    </dgm:pt>
    <dgm:pt modelId="{6B957B7C-5D1F-4E74-9BDC-47464A3BDDC3}" type="parTrans" cxnId="{5E0B2F35-446A-4F4D-87A4-A66CB1015022}">
      <dgm:prSet/>
      <dgm:spPr/>
      <dgm:t>
        <a:bodyPr/>
        <a:lstStyle/>
        <a:p>
          <a:endParaRPr lang="ru-RU"/>
        </a:p>
      </dgm:t>
    </dgm:pt>
    <dgm:pt modelId="{2F6C544C-5F87-4D92-9684-60521367E08A}" type="sibTrans" cxnId="{5E0B2F35-446A-4F4D-87A4-A66CB1015022}">
      <dgm:prSet/>
      <dgm:spPr/>
      <dgm:t>
        <a:bodyPr/>
        <a:lstStyle/>
        <a:p>
          <a:endParaRPr lang="ru-RU"/>
        </a:p>
      </dgm:t>
    </dgm:pt>
    <dgm:pt modelId="{B85D1381-FCBD-4F6F-904B-B15DCCAAF8B5}">
      <dgm:prSet phldrT="[Текст]"/>
      <dgm:spPr/>
      <dgm:t>
        <a:bodyPr/>
        <a:lstStyle/>
        <a:p>
          <a:r>
            <a:rPr lang="ru-RU" dirty="0" smtClean="0"/>
            <a:t>Коррекционно-развивающая деятельность в соответствии с направлениями развития ребенка ЗПР</a:t>
          </a:r>
          <a:endParaRPr lang="ru-RU" dirty="0"/>
        </a:p>
      </dgm:t>
    </dgm:pt>
    <dgm:pt modelId="{35CBBD6D-8520-4E25-9D8D-AE51435F08EC}" type="parTrans" cxnId="{2601C856-883F-4765-ABC5-3DFDB52C89DE}">
      <dgm:prSet/>
      <dgm:spPr/>
      <dgm:t>
        <a:bodyPr/>
        <a:lstStyle/>
        <a:p>
          <a:endParaRPr lang="ru-RU"/>
        </a:p>
      </dgm:t>
    </dgm:pt>
    <dgm:pt modelId="{99BCB90E-968B-458B-A213-CE10C9DA31E7}" type="sibTrans" cxnId="{2601C856-883F-4765-ABC5-3DFDB52C89DE}">
      <dgm:prSet/>
      <dgm:spPr/>
      <dgm:t>
        <a:bodyPr/>
        <a:lstStyle/>
        <a:p>
          <a:endParaRPr lang="ru-RU"/>
        </a:p>
      </dgm:t>
    </dgm:pt>
    <dgm:pt modelId="{097F9481-423B-4EA5-831B-0162A7DC96E1}">
      <dgm:prSet phldrT="[Текст]"/>
      <dgm:spPr/>
      <dgm:t>
        <a:bodyPr/>
        <a:lstStyle/>
        <a:p>
          <a:r>
            <a:rPr lang="ru-RU" dirty="0" smtClean="0"/>
            <a:t>Коррекционно-развивающая деятельность специалистов</a:t>
          </a:r>
          <a:endParaRPr lang="ru-RU" dirty="0"/>
        </a:p>
      </dgm:t>
    </dgm:pt>
    <dgm:pt modelId="{7EF2D33D-141F-4BE9-AE3C-D0FA3B4122A5}" type="parTrans" cxnId="{26D9E073-BA90-4029-A72A-C87C3B75C0F3}">
      <dgm:prSet/>
      <dgm:spPr/>
      <dgm:t>
        <a:bodyPr/>
        <a:lstStyle/>
        <a:p>
          <a:endParaRPr lang="ru-RU"/>
        </a:p>
      </dgm:t>
    </dgm:pt>
    <dgm:pt modelId="{393FFBAE-7565-4E09-988E-F973BD8A822E}" type="sibTrans" cxnId="{26D9E073-BA90-4029-A72A-C87C3B75C0F3}">
      <dgm:prSet/>
      <dgm:spPr/>
      <dgm:t>
        <a:bodyPr/>
        <a:lstStyle/>
        <a:p>
          <a:endParaRPr lang="ru-RU"/>
        </a:p>
      </dgm:t>
    </dgm:pt>
    <dgm:pt modelId="{33592254-6103-4381-A2CC-0C0B73B0D419}">
      <dgm:prSet phldrT="[Текст]"/>
      <dgm:spPr/>
      <dgm:t>
        <a:bodyPr/>
        <a:lstStyle/>
        <a:p>
          <a:r>
            <a:rPr lang="ru-RU" dirty="0" smtClean="0"/>
            <a:t>Организационный раздел</a:t>
          </a:r>
          <a:endParaRPr lang="ru-RU" dirty="0"/>
        </a:p>
      </dgm:t>
    </dgm:pt>
    <dgm:pt modelId="{B414D206-A13D-4DD4-8BA8-A452A73566D4}" type="parTrans" cxnId="{A2C7C9A2-BA85-40C0-9BC5-6F3E75D16669}">
      <dgm:prSet/>
      <dgm:spPr/>
      <dgm:t>
        <a:bodyPr/>
        <a:lstStyle/>
        <a:p>
          <a:endParaRPr lang="ru-RU"/>
        </a:p>
      </dgm:t>
    </dgm:pt>
    <dgm:pt modelId="{70036141-52D0-4BC9-B683-835ED743DAB8}" type="sibTrans" cxnId="{A2C7C9A2-BA85-40C0-9BC5-6F3E75D16669}">
      <dgm:prSet/>
      <dgm:spPr/>
      <dgm:t>
        <a:bodyPr/>
        <a:lstStyle/>
        <a:p>
          <a:endParaRPr lang="ru-RU"/>
        </a:p>
      </dgm:t>
    </dgm:pt>
    <dgm:pt modelId="{9B7AE6FB-53AF-46E0-99D2-BE377B12C0C2}">
      <dgm:prSet phldrT="[Текст]"/>
      <dgm:spPr/>
      <dgm:t>
        <a:bodyPr/>
        <a:lstStyle/>
        <a:p>
          <a:r>
            <a:rPr lang="ru-RU" dirty="0" smtClean="0"/>
            <a:t>Обеспеченность методическими материалами и средствами обучения</a:t>
          </a:r>
          <a:endParaRPr lang="ru-RU" dirty="0"/>
        </a:p>
      </dgm:t>
    </dgm:pt>
    <dgm:pt modelId="{53214678-386A-4EFC-9E88-963578C85004}" type="parTrans" cxnId="{FD761DCB-FD21-4F35-8C3C-946E21BDF66B}">
      <dgm:prSet/>
      <dgm:spPr/>
      <dgm:t>
        <a:bodyPr/>
        <a:lstStyle/>
        <a:p>
          <a:endParaRPr lang="ru-RU"/>
        </a:p>
      </dgm:t>
    </dgm:pt>
    <dgm:pt modelId="{BBF6B699-06D0-4AB0-BB90-5936B50D3795}" type="sibTrans" cxnId="{FD761DCB-FD21-4F35-8C3C-946E21BDF66B}">
      <dgm:prSet/>
      <dgm:spPr/>
      <dgm:t>
        <a:bodyPr/>
        <a:lstStyle/>
        <a:p>
          <a:endParaRPr lang="ru-RU"/>
        </a:p>
      </dgm:t>
    </dgm:pt>
    <dgm:pt modelId="{0B106A4B-B246-4587-836C-D964893528D2}">
      <dgm:prSet/>
      <dgm:spPr/>
      <dgm:t>
        <a:bodyPr/>
        <a:lstStyle/>
        <a:p>
          <a:r>
            <a:rPr lang="ru-RU" dirty="0" smtClean="0"/>
            <a:t>Целевой раздел</a:t>
          </a:r>
          <a:endParaRPr lang="ru-RU" dirty="0"/>
        </a:p>
      </dgm:t>
    </dgm:pt>
    <dgm:pt modelId="{82BA42D0-4157-480D-BC7F-B5E6F7DA0BA1}" type="parTrans" cxnId="{E309444A-20EF-4189-813F-4172175A80E5}">
      <dgm:prSet/>
      <dgm:spPr/>
      <dgm:t>
        <a:bodyPr/>
        <a:lstStyle/>
        <a:p>
          <a:endParaRPr lang="ru-RU"/>
        </a:p>
      </dgm:t>
    </dgm:pt>
    <dgm:pt modelId="{623C049E-02D6-458A-B173-9DCAA1256BD3}" type="sibTrans" cxnId="{E309444A-20EF-4189-813F-4172175A80E5}">
      <dgm:prSet/>
      <dgm:spPr/>
      <dgm:t>
        <a:bodyPr/>
        <a:lstStyle/>
        <a:p>
          <a:endParaRPr lang="ru-RU"/>
        </a:p>
      </dgm:t>
    </dgm:pt>
    <dgm:pt modelId="{8CED04EC-81EE-4E4A-9BCD-FAAA8FBD8D68}">
      <dgm:prSet/>
      <dgm:spPr/>
      <dgm:t>
        <a:bodyPr/>
        <a:lstStyle/>
        <a:p>
          <a:r>
            <a:rPr lang="ru-RU" smtClean="0"/>
            <a:t>Пояснительная записка</a:t>
          </a:r>
          <a:endParaRPr lang="ru-RU"/>
        </a:p>
      </dgm:t>
    </dgm:pt>
    <dgm:pt modelId="{0D780C85-133E-48D8-8341-B6865CD3D73D}" type="parTrans" cxnId="{247E9758-3BE8-4179-80AB-A50969899551}">
      <dgm:prSet/>
      <dgm:spPr/>
      <dgm:t>
        <a:bodyPr/>
        <a:lstStyle/>
        <a:p>
          <a:endParaRPr lang="ru-RU"/>
        </a:p>
      </dgm:t>
    </dgm:pt>
    <dgm:pt modelId="{EC394E71-2AA7-44F1-9EEC-608B217E651C}" type="sibTrans" cxnId="{247E9758-3BE8-4179-80AB-A50969899551}">
      <dgm:prSet/>
      <dgm:spPr/>
      <dgm:t>
        <a:bodyPr/>
        <a:lstStyle/>
        <a:p>
          <a:endParaRPr lang="ru-RU"/>
        </a:p>
      </dgm:t>
    </dgm:pt>
    <dgm:pt modelId="{9B9E25F8-F6EF-410A-A5F7-C3023933C9FA}">
      <dgm:prSet/>
      <dgm:spPr/>
      <dgm:t>
        <a:bodyPr/>
        <a:lstStyle/>
        <a:p>
          <a:r>
            <a:rPr lang="ru-RU" smtClean="0"/>
            <a:t>Цели и задачи</a:t>
          </a:r>
          <a:endParaRPr lang="ru-RU" dirty="0"/>
        </a:p>
      </dgm:t>
    </dgm:pt>
    <dgm:pt modelId="{06612A08-24E0-4356-82B5-5F496005AD1A}" type="parTrans" cxnId="{3723BA50-264E-4E51-8149-2E0455578F36}">
      <dgm:prSet/>
      <dgm:spPr/>
      <dgm:t>
        <a:bodyPr/>
        <a:lstStyle/>
        <a:p>
          <a:endParaRPr lang="ru-RU"/>
        </a:p>
      </dgm:t>
    </dgm:pt>
    <dgm:pt modelId="{C0AD191A-4C4B-436C-9C9F-E03E6F81A0E7}" type="sibTrans" cxnId="{3723BA50-264E-4E51-8149-2E0455578F36}">
      <dgm:prSet/>
      <dgm:spPr/>
      <dgm:t>
        <a:bodyPr/>
        <a:lstStyle/>
        <a:p>
          <a:endParaRPr lang="ru-RU"/>
        </a:p>
      </dgm:t>
    </dgm:pt>
    <dgm:pt modelId="{59FFEC77-A820-4099-8E04-D89A251C4AEE}">
      <dgm:prSet/>
      <dgm:spPr/>
      <dgm:t>
        <a:bodyPr/>
        <a:lstStyle/>
        <a:p>
          <a:r>
            <a:rPr lang="ru-RU" smtClean="0"/>
            <a:t>Значимые характеристики для разработки и реализации АОП</a:t>
          </a:r>
          <a:endParaRPr lang="ru-RU" dirty="0"/>
        </a:p>
      </dgm:t>
    </dgm:pt>
    <dgm:pt modelId="{DA4DD0BD-03E1-4314-97D2-919CFE535035}" type="parTrans" cxnId="{8BDB8386-2F2B-4C44-870C-BEBE2F7CFFD6}">
      <dgm:prSet/>
      <dgm:spPr/>
      <dgm:t>
        <a:bodyPr/>
        <a:lstStyle/>
        <a:p>
          <a:endParaRPr lang="ru-RU"/>
        </a:p>
      </dgm:t>
    </dgm:pt>
    <dgm:pt modelId="{8A385ACC-6E3A-4076-9251-D20FEBD1EBC5}" type="sibTrans" cxnId="{8BDB8386-2F2B-4C44-870C-BEBE2F7CFFD6}">
      <dgm:prSet/>
      <dgm:spPr/>
      <dgm:t>
        <a:bodyPr/>
        <a:lstStyle/>
        <a:p>
          <a:endParaRPr lang="ru-RU"/>
        </a:p>
      </dgm:t>
    </dgm:pt>
    <dgm:pt modelId="{F692DF99-A95A-482F-AD96-8704521CDF7C}">
      <dgm:prSet/>
      <dgm:spPr/>
      <dgm:t>
        <a:bodyPr/>
        <a:lstStyle/>
        <a:p>
          <a:r>
            <a:rPr lang="ru-RU" smtClean="0"/>
            <a:t>Планируемые результаты</a:t>
          </a:r>
          <a:endParaRPr lang="ru-RU" dirty="0"/>
        </a:p>
      </dgm:t>
    </dgm:pt>
    <dgm:pt modelId="{35C8465C-3409-4F60-B603-62419E86412B}" type="parTrans" cxnId="{7A96EF65-8316-45FB-8F0F-04507167090B}">
      <dgm:prSet/>
      <dgm:spPr/>
      <dgm:t>
        <a:bodyPr/>
        <a:lstStyle/>
        <a:p>
          <a:endParaRPr lang="ru-RU"/>
        </a:p>
      </dgm:t>
    </dgm:pt>
    <dgm:pt modelId="{80D9D1F7-0A2F-4B56-A5E6-8EC320C7F71A}" type="sibTrans" cxnId="{7A96EF65-8316-45FB-8F0F-04507167090B}">
      <dgm:prSet/>
      <dgm:spPr/>
      <dgm:t>
        <a:bodyPr/>
        <a:lstStyle/>
        <a:p>
          <a:endParaRPr lang="ru-RU"/>
        </a:p>
      </dgm:t>
    </dgm:pt>
    <dgm:pt modelId="{551EE8E8-7267-4EF3-8F1A-AB9C0C3C4193}">
      <dgm:prSet phldrT="[Текст]"/>
      <dgm:spPr/>
      <dgm:t>
        <a:bodyPr/>
        <a:lstStyle/>
        <a:p>
          <a:r>
            <a:rPr lang="ru-RU" dirty="0" smtClean="0"/>
            <a:t>Формы организации деятельности</a:t>
          </a:r>
          <a:endParaRPr lang="ru-RU" dirty="0"/>
        </a:p>
      </dgm:t>
    </dgm:pt>
    <dgm:pt modelId="{7D68686E-CCAA-4509-A82E-F751D25A5B25}" type="parTrans" cxnId="{21A4A295-84B1-49BC-828C-B6CF032F7E74}">
      <dgm:prSet/>
      <dgm:spPr/>
      <dgm:t>
        <a:bodyPr/>
        <a:lstStyle/>
        <a:p>
          <a:endParaRPr lang="ru-RU"/>
        </a:p>
      </dgm:t>
    </dgm:pt>
    <dgm:pt modelId="{F158A5FF-B658-4D00-967C-3432F10119BB}" type="sibTrans" cxnId="{21A4A295-84B1-49BC-828C-B6CF032F7E74}">
      <dgm:prSet/>
      <dgm:spPr/>
      <dgm:t>
        <a:bodyPr/>
        <a:lstStyle/>
        <a:p>
          <a:endParaRPr lang="ru-RU"/>
        </a:p>
      </dgm:t>
    </dgm:pt>
    <dgm:pt modelId="{9212F502-4CAF-4A81-9D6A-10D445B729E9}">
      <dgm:prSet phldrT="[Текст]"/>
      <dgm:spPr/>
      <dgm:t>
        <a:bodyPr/>
        <a:lstStyle/>
        <a:p>
          <a:r>
            <a:rPr lang="ru-RU" dirty="0" smtClean="0"/>
            <a:t>Организация коррекционно-развивающей деятельности для ребенка с ЗПР</a:t>
          </a:r>
          <a:endParaRPr lang="ru-RU" dirty="0"/>
        </a:p>
      </dgm:t>
    </dgm:pt>
    <dgm:pt modelId="{398B3090-BFE9-4E48-A41C-85EAE0E33903}" type="parTrans" cxnId="{57EA53FF-293F-4358-807D-5E4997C453B3}">
      <dgm:prSet/>
      <dgm:spPr/>
      <dgm:t>
        <a:bodyPr/>
        <a:lstStyle/>
        <a:p>
          <a:endParaRPr lang="ru-RU"/>
        </a:p>
      </dgm:t>
    </dgm:pt>
    <dgm:pt modelId="{F9EBC7EA-0532-457A-A4B6-AA172B47542B}" type="sibTrans" cxnId="{57EA53FF-293F-4358-807D-5E4997C453B3}">
      <dgm:prSet/>
      <dgm:spPr/>
      <dgm:t>
        <a:bodyPr/>
        <a:lstStyle/>
        <a:p>
          <a:endParaRPr lang="ru-RU"/>
        </a:p>
      </dgm:t>
    </dgm:pt>
    <dgm:pt modelId="{DE5028C8-0AE5-43AE-A6A4-A518275121BC}">
      <dgm:prSet phldrT="[Текст]"/>
      <dgm:spPr/>
      <dgm:t>
        <a:bodyPr/>
        <a:lstStyle/>
        <a:p>
          <a:r>
            <a:rPr lang="ru-RU" dirty="0" smtClean="0"/>
            <a:t>Организация РППС</a:t>
          </a:r>
          <a:endParaRPr lang="ru-RU" dirty="0"/>
        </a:p>
      </dgm:t>
    </dgm:pt>
    <dgm:pt modelId="{380DDD2C-CE51-41F9-99B6-B3C302C34638}" type="parTrans" cxnId="{7E667D97-1542-4D99-9C98-9DDF9304FC00}">
      <dgm:prSet/>
      <dgm:spPr/>
      <dgm:t>
        <a:bodyPr/>
        <a:lstStyle/>
        <a:p>
          <a:endParaRPr lang="ru-RU"/>
        </a:p>
      </dgm:t>
    </dgm:pt>
    <dgm:pt modelId="{540F7E66-0149-4531-B5CF-3476D8F58998}" type="sibTrans" cxnId="{7E667D97-1542-4D99-9C98-9DDF9304FC00}">
      <dgm:prSet/>
      <dgm:spPr/>
      <dgm:t>
        <a:bodyPr/>
        <a:lstStyle/>
        <a:p>
          <a:endParaRPr lang="ru-RU"/>
        </a:p>
      </dgm:t>
    </dgm:pt>
    <dgm:pt modelId="{5E7FF8E4-6703-41DF-90C3-82B4445444AE}">
      <dgm:prSet phldrT="[Текст]"/>
      <dgm:spPr/>
      <dgm:t>
        <a:bodyPr/>
        <a:lstStyle/>
        <a:p>
          <a:r>
            <a:rPr lang="ru-RU" dirty="0" smtClean="0"/>
            <a:t>Кадровые условия</a:t>
          </a:r>
          <a:endParaRPr lang="ru-RU" dirty="0"/>
        </a:p>
      </dgm:t>
    </dgm:pt>
    <dgm:pt modelId="{FCBAE6B7-7300-4668-A3F1-42507D8056BE}" type="parTrans" cxnId="{890BEF5A-78ED-4153-BD9F-DDF78A3A71B4}">
      <dgm:prSet/>
      <dgm:spPr/>
      <dgm:t>
        <a:bodyPr/>
        <a:lstStyle/>
        <a:p>
          <a:endParaRPr lang="ru-RU"/>
        </a:p>
      </dgm:t>
    </dgm:pt>
    <dgm:pt modelId="{F799DEB1-E5D7-4AFD-A1EC-E17D184091D2}" type="sibTrans" cxnId="{890BEF5A-78ED-4153-BD9F-DDF78A3A71B4}">
      <dgm:prSet/>
      <dgm:spPr/>
      <dgm:t>
        <a:bodyPr/>
        <a:lstStyle/>
        <a:p>
          <a:endParaRPr lang="ru-RU"/>
        </a:p>
      </dgm:t>
    </dgm:pt>
    <dgm:pt modelId="{FBE36CDB-1B25-44FD-BBBC-DDE8FB37AB08}">
      <dgm:prSet phldrT="[Текст]"/>
      <dgm:spPr/>
      <dgm:t>
        <a:bodyPr/>
        <a:lstStyle/>
        <a:p>
          <a:r>
            <a:rPr lang="ru-RU" dirty="0" smtClean="0"/>
            <a:t>Приложение (Индивидуальный учебный план)</a:t>
          </a:r>
          <a:endParaRPr lang="ru-RU" dirty="0"/>
        </a:p>
      </dgm:t>
    </dgm:pt>
    <dgm:pt modelId="{293815A4-536A-4FF1-B0E4-D9B866287A3A}" type="parTrans" cxnId="{BBDC95C3-1789-4842-9039-69828CC8ACAE}">
      <dgm:prSet/>
      <dgm:spPr/>
      <dgm:t>
        <a:bodyPr/>
        <a:lstStyle/>
        <a:p>
          <a:endParaRPr lang="ru-RU"/>
        </a:p>
      </dgm:t>
    </dgm:pt>
    <dgm:pt modelId="{8FB6E543-3E1D-4543-AAE9-5520856D2909}" type="sibTrans" cxnId="{BBDC95C3-1789-4842-9039-69828CC8ACAE}">
      <dgm:prSet/>
      <dgm:spPr/>
      <dgm:t>
        <a:bodyPr/>
        <a:lstStyle/>
        <a:p>
          <a:endParaRPr lang="ru-RU"/>
        </a:p>
      </dgm:t>
    </dgm:pt>
    <dgm:pt modelId="{6AAF278C-F767-4578-9A03-469A5B04FF87}" type="pres">
      <dgm:prSet presAssocID="{1112C48B-4470-40E9-8AD4-91A45DF711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736F7A-4E61-4088-8049-1E2FF9216E68}" type="pres">
      <dgm:prSet presAssocID="{0B106A4B-B246-4587-836C-D964893528D2}" presName="composite" presStyleCnt="0"/>
      <dgm:spPr/>
    </dgm:pt>
    <dgm:pt modelId="{D69F4256-08D2-4E98-8293-F93BEBED97C1}" type="pres">
      <dgm:prSet presAssocID="{0B106A4B-B246-4587-836C-D964893528D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D5A29-AFC9-4C62-9B1F-BCC2F8F288D0}" type="pres">
      <dgm:prSet presAssocID="{0B106A4B-B246-4587-836C-D964893528D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A1F32-FF9C-47B5-A237-9BFEE8A5D46D}" type="pres">
      <dgm:prSet presAssocID="{623C049E-02D6-458A-B173-9DCAA1256BD3}" presName="space" presStyleCnt="0"/>
      <dgm:spPr/>
    </dgm:pt>
    <dgm:pt modelId="{AD1937B9-764E-4D48-9C90-F860D36D2A3F}" type="pres">
      <dgm:prSet presAssocID="{533C1000-6536-4913-874D-F8549CF466D8}" presName="composite" presStyleCnt="0"/>
      <dgm:spPr/>
    </dgm:pt>
    <dgm:pt modelId="{CF011C42-D44A-4388-A2EC-4CE06BBA7547}" type="pres">
      <dgm:prSet presAssocID="{533C1000-6536-4913-874D-F8549CF466D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F76F1-E599-4409-85A8-7FB06DE7E832}" type="pres">
      <dgm:prSet presAssocID="{533C1000-6536-4913-874D-F8549CF466D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6E630-2184-49F3-A7C9-1D6C348469B0}" type="pres">
      <dgm:prSet presAssocID="{2F6C544C-5F87-4D92-9684-60521367E08A}" presName="space" presStyleCnt="0"/>
      <dgm:spPr/>
    </dgm:pt>
    <dgm:pt modelId="{B6DCDA3A-4B1D-41A3-9E54-D2566DA69353}" type="pres">
      <dgm:prSet presAssocID="{33592254-6103-4381-A2CC-0C0B73B0D419}" presName="composite" presStyleCnt="0"/>
      <dgm:spPr/>
    </dgm:pt>
    <dgm:pt modelId="{B4F14EBD-39EF-46FC-9417-1EEB4D77A621}" type="pres">
      <dgm:prSet presAssocID="{33592254-6103-4381-A2CC-0C0B73B0D41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2EE2F-FDBC-4881-AE09-2D308FFBCBF4}" type="pres">
      <dgm:prSet presAssocID="{33592254-6103-4381-A2CC-0C0B73B0D41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E354B4-E9FB-4471-894D-B18F4893C66D}" type="presOf" srcId="{B85D1381-FCBD-4F6F-904B-B15DCCAAF8B5}" destId="{380F76F1-E599-4409-85A8-7FB06DE7E832}" srcOrd="0" destOrd="0" presId="urn:microsoft.com/office/officeart/2005/8/layout/hList1"/>
    <dgm:cxn modelId="{21A4A295-84B1-49BC-828C-B6CF032F7E74}" srcId="{533C1000-6536-4913-874D-F8549CF466D8}" destId="{551EE8E8-7267-4EF3-8F1A-AB9C0C3C4193}" srcOrd="2" destOrd="0" parTransId="{7D68686E-CCAA-4509-A82E-F751D25A5B25}" sibTransId="{F158A5FF-B658-4D00-967C-3432F10119BB}"/>
    <dgm:cxn modelId="{247E9758-3BE8-4179-80AB-A50969899551}" srcId="{0B106A4B-B246-4587-836C-D964893528D2}" destId="{8CED04EC-81EE-4E4A-9BCD-FAAA8FBD8D68}" srcOrd="0" destOrd="0" parTransId="{0D780C85-133E-48D8-8341-B6865CD3D73D}" sibTransId="{EC394E71-2AA7-44F1-9EEC-608B217E651C}"/>
    <dgm:cxn modelId="{3D1ECE35-4514-41DE-9210-14CE84051D93}" type="presOf" srcId="{551EE8E8-7267-4EF3-8F1A-AB9C0C3C4193}" destId="{380F76F1-E599-4409-85A8-7FB06DE7E832}" srcOrd="0" destOrd="2" presId="urn:microsoft.com/office/officeart/2005/8/layout/hList1"/>
    <dgm:cxn modelId="{E309444A-20EF-4189-813F-4172175A80E5}" srcId="{1112C48B-4470-40E9-8AD4-91A45DF71115}" destId="{0B106A4B-B246-4587-836C-D964893528D2}" srcOrd="0" destOrd="0" parTransId="{82BA42D0-4157-480D-BC7F-B5E6F7DA0BA1}" sibTransId="{623C049E-02D6-458A-B173-9DCAA1256BD3}"/>
    <dgm:cxn modelId="{84A7B091-6F97-47FB-A9F2-2E62EFE9C500}" type="presOf" srcId="{9212F502-4CAF-4A81-9D6A-10D445B729E9}" destId="{380F76F1-E599-4409-85A8-7FB06DE7E832}" srcOrd="0" destOrd="3" presId="urn:microsoft.com/office/officeart/2005/8/layout/hList1"/>
    <dgm:cxn modelId="{3723BA50-264E-4E51-8149-2E0455578F36}" srcId="{0B106A4B-B246-4587-836C-D964893528D2}" destId="{9B9E25F8-F6EF-410A-A5F7-C3023933C9FA}" srcOrd="1" destOrd="0" parTransId="{06612A08-24E0-4356-82B5-5F496005AD1A}" sibTransId="{C0AD191A-4C4B-436C-9C9F-E03E6F81A0E7}"/>
    <dgm:cxn modelId="{BBDC95C3-1789-4842-9039-69828CC8ACAE}" srcId="{33592254-6103-4381-A2CC-0C0B73B0D419}" destId="{FBE36CDB-1B25-44FD-BBBC-DDE8FB37AB08}" srcOrd="3" destOrd="0" parTransId="{293815A4-536A-4FF1-B0E4-D9B866287A3A}" sibTransId="{8FB6E543-3E1D-4543-AAE9-5520856D2909}"/>
    <dgm:cxn modelId="{FD761DCB-FD21-4F35-8C3C-946E21BDF66B}" srcId="{33592254-6103-4381-A2CC-0C0B73B0D419}" destId="{9B7AE6FB-53AF-46E0-99D2-BE377B12C0C2}" srcOrd="0" destOrd="0" parTransId="{53214678-386A-4EFC-9E88-963578C85004}" sibTransId="{BBF6B699-06D0-4AB0-BB90-5936B50D3795}"/>
    <dgm:cxn modelId="{462C1156-3D76-400E-884E-603D8022EA70}" type="presOf" srcId="{9B7AE6FB-53AF-46E0-99D2-BE377B12C0C2}" destId="{6612EE2F-FDBC-4881-AE09-2D308FFBCBF4}" srcOrd="0" destOrd="0" presId="urn:microsoft.com/office/officeart/2005/8/layout/hList1"/>
    <dgm:cxn modelId="{87FFD979-B74F-45D2-B2E5-0A917F1545AA}" type="presOf" srcId="{FBE36CDB-1B25-44FD-BBBC-DDE8FB37AB08}" destId="{6612EE2F-FDBC-4881-AE09-2D308FFBCBF4}" srcOrd="0" destOrd="3" presId="urn:microsoft.com/office/officeart/2005/8/layout/hList1"/>
    <dgm:cxn modelId="{2458AC7B-85A9-459B-BD82-0AD0045B3C83}" type="presOf" srcId="{5E7FF8E4-6703-41DF-90C3-82B4445444AE}" destId="{6612EE2F-FDBC-4881-AE09-2D308FFBCBF4}" srcOrd="0" destOrd="2" presId="urn:microsoft.com/office/officeart/2005/8/layout/hList1"/>
    <dgm:cxn modelId="{26D9E073-BA90-4029-A72A-C87C3B75C0F3}" srcId="{533C1000-6536-4913-874D-F8549CF466D8}" destId="{097F9481-423B-4EA5-831B-0162A7DC96E1}" srcOrd="1" destOrd="0" parTransId="{7EF2D33D-141F-4BE9-AE3C-D0FA3B4122A5}" sibTransId="{393FFBAE-7565-4E09-988E-F973BD8A822E}"/>
    <dgm:cxn modelId="{1A3A3CF1-D967-465B-ACA5-32F9C3CB3182}" type="presOf" srcId="{DE5028C8-0AE5-43AE-A6A4-A518275121BC}" destId="{6612EE2F-FDBC-4881-AE09-2D308FFBCBF4}" srcOrd="0" destOrd="1" presId="urn:microsoft.com/office/officeart/2005/8/layout/hList1"/>
    <dgm:cxn modelId="{501E324D-07B3-43E2-969B-408872D5774E}" type="presOf" srcId="{533C1000-6536-4913-874D-F8549CF466D8}" destId="{CF011C42-D44A-4388-A2EC-4CE06BBA7547}" srcOrd="0" destOrd="0" presId="urn:microsoft.com/office/officeart/2005/8/layout/hList1"/>
    <dgm:cxn modelId="{28592F76-D6A1-4D36-B69A-FA941C72ECD7}" type="presOf" srcId="{F692DF99-A95A-482F-AD96-8704521CDF7C}" destId="{C8BD5A29-AFC9-4C62-9B1F-BCC2F8F288D0}" srcOrd="0" destOrd="3" presId="urn:microsoft.com/office/officeart/2005/8/layout/hList1"/>
    <dgm:cxn modelId="{6DE21E30-C299-4709-8A8F-4CB627CEA2EE}" type="presOf" srcId="{9B9E25F8-F6EF-410A-A5F7-C3023933C9FA}" destId="{C8BD5A29-AFC9-4C62-9B1F-BCC2F8F288D0}" srcOrd="0" destOrd="1" presId="urn:microsoft.com/office/officeart/2005/8/layout/hList1"/>
    <dgm:cxn modelId="{7A96EF65-8316-45FB-8F0F-04507167090B}" srcId="{0B106A4B-B246-4587-836C-D964893528D2}" destId="{F692DF99-A95A-482F-AD96-8704521CDF7C}" srcOrd="3" destOrd="0" parTransId="{35C8465C-3409-4F60-B603-62419E86412B}" sibTransId="{80D9D1F7-0A2F-4B56-A5E6-8EC320C7F71A}"/>
    <dgm:cxn modelId="{890BEF5A-78ED-4153-BD9F-DDF78A3A71B4}" srcId="{33592254-6103-4381-A2CC-0C0B73B0D419}" destId="{5E7FF8E4-6703-41DF-90C3-82B4445444AE}" srcOrd="2" destOrd="0" parTransId="{FCBAE6B7-7300-4668-A3F1-42507D8056BE}" sibTransId="{F799DEB1-E5D7-4AFD-A1EC-E17D184091D2}"/>
    <dgm:cxn modelId="{8BDB8386-2F2B-4C44-870C-BEBE2F7CFFD6}" srcId="{0B106A4B-B246-4587-836C-D964893528D2}" destId="{59FFEC77-A820-4099-8E04-D89A251C4AEE}" srcOrd="2" destOrd="0" parTransId="{DA4DD0BD-03E1-4314-97D2-919CFE535035}" sibTransId="{8A385ACC-6E3A-4076-9251-D20FEBD1EBC5}"/>
    <dgm:cxn modelId="{01982E20-E3C0-4B47-89FF-B43DA3591F1A}" type="presOf" srcId="{8CED04EC-81EE-4E4A-9BCD-FAAA8FBD8D68}" destId="{C8BD5A29-AFC9-4C62-9B1F-BCC2F8F288D0}" srcOrd="0" destOrd="0" presId="urn:microsoft.com/office/officeart/2005/8/layout/hList1"/>
    <dgm:cxn modelId="{5E0B2F35-446A-4F4D-87A4-A66CB1015022}" srcId="{1112C48B-4470-40E9-8AD4-91A45DF71115}" destId="{533C1000-6536-4913-874D-F8549CF466D8}" srcOrd="1" destOrd="0" parTransId="{6B957B7C-5D1F-4E74-9BDC-47464A3BDDC3}" sibTransId="{2F6C544C-5F87-4D92-9684-60521367E08A}"/>
    <dgm:cxn modelId="{3BB7337E-FCEA-4FD2-BD96-60381A6A844B}" type="presOf" srcId="{59FFEC77-A820-4099-8E04-D89A251C4AEE}" destId="{C8BD5A29-AFC9-4C62-9B1F-BCC2F8F288D0}" srcOrd="0" destOrd="2" presId="urn:microsoft.com/office/officeart/2005/8/layout/hList1"/>
    <dgm:cxn modelId="{57EA53FF-293F-4358-807D-5E4997C453B3}" srcId="{533C1000-6536-4913-874D-F8549CF466D8}" destId="{9212F502-4CAF-4A81-9D6A-10D445B729E9}" srcOrd="3" destOrd="0" parTransId="{398B3090-BFE9-4E48-A41C-85EAE0E33903}" sibTransId="{F9EBC7EA-0532-457A-A4B6-AA172B47542B}"/>
    <dgm:cxn modelId="{2601C856-883F-4765-ABC5-3DFDB52C89DE}" srcId="{533C1000-6536-4913-874D-F8549CF466D8}" destId="{B85D1381-FCBD-4F6F-904B-B15DCCAAF8B5}" srcOrd="0" destOrd="0" parTransId="{35CBBD6D-8520-4E25-9D8D-AE51435F08EC}" sibTransId="{99BCB90E-968B-458B-A213-CE10C9DA31E7}"/>
    <dgm:cxn modelId="{7E667D97-1542-4D99-9C98-9DDF9304FC00}" srcId="{33592254-6103-4381-A2CC-0C0B73B0D419}" destId="{DE5028C8-0AE5-43AE-A6A4-A518275121BC}" srcOrd="1" destOrd="0" parTransId="{380DDD2C-CE51-41F9-99B6-B3C302C34638}" sibTransId="{540F7E66-0149-4531-B5CF-3476D8F58998}"/>
    <dgm:cxn modelId="{EAA26C8C-A36A-4480-A73E-FF103F315AA6}" type="presOf" srcId="{33592254-6103-4381-A2CC-0C0B73B0D419}" destId="{B4F14EBD-39EF-46FC-9417-1EEB4D77A621}" srcOrd="0" destOrd="0" presId="urn:microsoft.com/office/officeart/2005/8/layout/hList1"/>
    <dgm:cxn modelId="{A2C7C9A2-BA85-40C0-9BC5-6F3E75D16669}" srcId="{1112C48B-4470-40E9-8AD4-91A45DF71115}" destId="{33592254-6103-4381-A2CC-0C0B73B0D419}" srcOrd="2" destOrd="0" parTransId="{B414D206-A13D-4DD4-8BA8-A452A73566D4}" sibTransId="{70036141-52D0-4BC9-B683-835ED743DAB8}"/>
    <dgm:cxn modelId="{8B55D61E-0336-4195-9466-596AA9AB76C5}" type="presOf" srcId="{0B106A4B-B246-4587-836C-D964893528D2}" destId="{D69F4256-08D2-4E98-8293-F93BEBED97C1}" srcOrd="0" destOrd="0" presId="urn:microsoft.com/office/officeart/2005/8/layout/hList1"/>
    <dgm:cxn modelId="{63D060E6-907F-44B8-83BB-128C28DC81A3}" type="presOf" srcId="{097F9481-423B-4EA5-831B-0162A7DC96E1}" destId="{380F76F1-E599-4409-85A8-7FB06DE7E832}" srcOrd="0" destOrd="1" presId="urn:microsoft.com/office/officeart/2005/8/layout/hList1"/>
    <dgm:cxn modelId="{44505DE8-7BF3-4CFA-B2F2-8783D74906ED}" type="presOf" srcId="{1112C48B-4470-40E9-8AD4-91A45DF71115}" destId="{6AAF278C-F767-4578-9A03-469A5B04FF87}" srcOrd="0" destOrd="0" presId="urn:microsoft.com/office/officeart/2005/8/layout/hList1"/>
    <dgm:cxn modelId="{69800AB3-9100-4696-9C4F-1E8DC26506EF}" type="presParOf" srcId="{6AAF278C-F767-4578-9A03-469A5B04FF87}" destId="{36736F7A-4E61-4088-8049-1E2FF9216E68}" srcOrd="0" destOrd="0" presId="urn:microsoft.com/office/officeart/2005/8/layout/hList1"/>
    <dgm:cxn modelId="{EF5AA2E6-ABE3-4E6F-8EFD-52A4CA4322B6}" type="presParOf" srcId="{36736F7A-4E61-4088-8049-1E2FF9216E68}" destId="{D69F4256-08D2-4E98-8293-F93BEBED97C1}" srcOrd="0" destOrd="0" presId="urn:microsoft.com/office/officeart/2005/8/layout/hList1"/>
    <dgm:cxn modelId="{6D8DD14B-B800-415A-812C-61386F1005BD}" type="presParOf" srcId="{36736F7A-4E61-4088-8049-1E2FF9216E68}" destId="{C8BD5A29-AFC9-4C62-9B1F-BCC2F8F288D0}" srcOrd="1" destOrd="0" presId="urn:microsoft.com/office/officeart/2005/8/layout/hList1"/>
    <dgm:cxn modelId="{59897C95-5693-4041-BD9B-4A6F2072169A}" type="presParOf" srcId="{6AAF278C-F767-4578-9A03-469A5B04FF87}" destId="{13CA1F32-FF9C-47B5-A237-9BFEE8A5D46D}" srcOrd="1" destOrd="0" presId="urn:microsoft.com/office/officeart/2005/8/layout/hList1"/>
    <dgm:cxn modelId="{151F7F48-BB87-4B2E-B627-903BF4B83A28}" type="presParOf" srcId="{6AAF278C-F767-4578-9A03-469A5B04FF87}" destId="{AD1937B9-764E-4D48-9C90-F860D36D2A3F}" srcOrd="2" destOrd="0" presId="urn:microsoft.com/office/officeart/2005/8/layout/hList1"/>
    <dgm:cxn modelId="{2EF837C2-1AA7-4749-ADFB-02011B4B33D1}" type="presParOf" srcId="{AD1937B9-764E-4D48-9C90-F860D36D2A3F}" destId="{CF011C42-D44A-4388-A2EC-4CE06BBA7547}" srcOrd="0" destOrd="0" presId="urn:microsoft.com/office/officeart/2005/8/layout/hList1"/>
    <dgm:cxn modelId="{5C9FD5CA-73B2-468A-9269-81437CBEBCCF}" type="presParOf" srcId="{AD1937B9-764E-4D48-9C90-F860D36D2A3F}" destId="{380F76F1-E599-4409-85A8-7FB06DE7E832}" srcOrd="1" destOrd="0" presId="urn:microsoft.com/office/officeart/2005/8/layout/hList1"/>
    <dgm:cxn modelId="{6B9068CF-0193-4F28-ABCC-93F44447AAD4}" type="presParOf" srcId="{6AAF278C-F767-4578-9A03-469A5B04FF87}" destId="{9186E630-2184-49F3-A7C9-1D6C348469B0}" srcOrd="3" destOrd="0" presId="urn:microsoft.com/office/officeart/2005/8/layout/hList1"/>
    <dgm:cxn modelId="{500D95A4-1050-404B-BDB3-29118C7E6C27}" type="presParOf" srcId="{6AAF278C-F767-4578-9A03-469A5B04FF87}" destId="{B6DCDA3A-4B1D-41A3-9E54-D2566DA69353}" srcOrd="4" destOrd="0" presId="urn:microsoft.com/office/officeart/2005/8/layout/hList1"/>
    <dgm:cxn modelId="{51C96754-C0C9-4AAA-95A4-699DCBB7BC70}" type="presParOf" srcId="{B6DCDA3A-4B1D-41A3-9E54-D2566DA69353}" destId="{B4F14EBD-39EF-46FC-9417-1EEB4D77A621}" srcOrd="0" destOrd="0" presId="urn:microsoft.com/office/officeart/2005/8/layout/hList1"/>
    <dgm:cxn modelId="{EAE71F23-B29A-449F-96B8-8619F29BD692}" type="presParOf" srcId="{B6DCDA3A-4B1D-41A3-9E54-D2566DA69353}" destId="{6612EE2F-FDBC-4881-AE09-2D308FFBCB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8BE2A5-D621-40CA-AD77-7DB8CFA1CA6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3FBAEC-82B1-489C-BFED-98FA9CE3D0A6}">
      <dgm:prSet phldrT="[Текст]" custT="1"/>
      <dgm:spPr/>
      <dgm:t>
        <a:bodyPr/>
        <a:lstStyle/>
        <a:p>
          <a:pPr algn="ctr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АОП </a:t>
          </a:r>
        </a:p>
        <a:p>
          <a:pPr algn="ctr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детей с ЗПР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D45793-DB65-4271-B17B-8F7234B648AE}" type="parTrans" cxnId="{7A87C197-28CC-4F42-BFD7-7420E7E36584}">
      <dgm:prSet/>
      <dgm:spPr/>
      <dgm:t>
        <a:bodyPr/>
        <a:lstStyle/>
        <a:p>
          <a:endParaRPr lang="ru-RU"/>
        </a:p>
      </dgm:t>
    </dgm:pt>
    <dgm:pt modelId="{8206EE71-CEC3-4101-B5F9-84B6F1CC410D}" type="sibTrans" cxnId="{7A87C197-28CC-4F42-BFD7-7420E7E36584}">
      <dgm:prSet/>
      <dgm:spPr/>
      <dgm:t>
        <a:bodyPr/>
        <a:lstStyle/>
        <a:p>
          <a:endParaRPr lang="ru-RU"/>
        </a:p>
      </dgm:t>
    </dgm:pt>
    <dgm:pt modelId="{1D4897B6-DD31-4A94-A268-532500B71489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Позитивная социализация  всестороннее, целостное развитие личности ребенка с ЗПР в различных видах общения и деятельности с учетом его возрастных, индивидуальных психологических и физиологических особенностей</a:t>
          </a:r>
          <a:endParaRPr lang="ru-RU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013D94-33F1-49B0-90BA-BA044A852E94}" type="parTrans" cxnId="{23769AE7-B702-4B03-87CC-866D7B3A3976}">
      <dgm:prSet/>
      <dgm:spPr/>
      <dgm:t>
        <a:bodyPr/>
        <a:lstStyle/>
        <a:p>
          <a:endParaRPr lang="ru-RU"/>
        </a:p>
      </dgm:t>
    </dgm:pt>
    <dgm:pt modelId="{98591C49-6321-4E3B-80C7-3BA27687CB8B}" type="sibTrans" cxnId="{23769AE7-B702-4B03-87CC-866D7B3A3976}">
      <dgm:prSet/>
      <dgm:spPr/>
      <dgm:t>
        <a:bodyPr/>
        <a:lstStyle/>
        <a:p>
          <a:endParaRPr lang="ru-RU"/>
        </a:p>
      </dgm:t>
    </dgm:pt>
    <dgm:pt modelId="{08AD5B26-DF7F-4CC4-BC50-1847FF4236BC}" type="pres">
      <dgm:prSet presAssocID="{1F8BE2A5-D621-40CA-AD77-7DB8CFA1CA6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1E82B836-A234-44ED-9A6B-90654424465F}" type="pres">
      <dgm:prSet presAssocID="{1F8BE2A5-D621-40CA-AD77-7DB8CFA1CA6B}" presName="outerBox" presStyleCnt="0"/>
      <dgm:spPr/>
    </dgm:pt>
    <dgm:pt modelId="{57398835-8D05-4CB0-A1BD-3D174210EE9A}" type="pres">
      <dgm:prSet presAssocID="{1F8BE2A5-D621-40CA-AD77-7DB8CFA1CA6B}" presName="outerBoxParent" presStyleLbl="node1" presStyleIdx="0" presStyleCnt="2"/>
      <dgm:spPr/>
      <dgm:t>
        <a:bodyPr/>
        <a:lstStyle/>
        <a:p>
          <a:endParaRPr lang="ru-RU"/>
        </a:p>
      </dgm:t>
    </dgm:pt>
    <dgm:pt modelId="{BE209C14-3C88-43DB-8E21-6D2E87DB737A}" type="pres">
      <dgm:prSet presAssocID="{1F8BE2A5-D621-40CA-AD77-7DB8CFA1CA6B}" presName="outerBoxChildren" presStyleCnt="0"/>
      <dgm:spPr/>
    </dgm:pt>
    <dgm:pt modelId="{DBC68F3A-CB86-4913-BE47-03940AC04921}" type="pres">
      <dgm:prSet presAssocID="{1F8BE2A5-D621-40CA-AD77-7DB8CFA1CA6B}" presName="middleBox" presStyleCnt="0"/>
      <dgm:spPr/>
    </dgm:pt>
    <dgm:pt modelId="{06ABC8E0-9C83-47E8-8722-D9EA44A670BC}" type="pres">
      <dgm:prSet presAssocID="{1F8BE2A5-D621-40CA-AD77-7DB8CFA1CA6B}" presName="middleBoxParent" presStyleLbl="node1" presStyleIdx="1" presStyleCnt="2"/>
      <dgm:spPr/>
      <dgm:t>
        <a:bodyPr/>
        <a:lstStyle/>
        <a:p>
          <a:endParaRPr lang="ru-RU"/>
        </a:p>
      </dgm:t>
    </dgm:pt>
    <dgm:pt modelId="{57DC2886-BB6E-48F4-97D8-BD873CAFD4E2}" type="pres">
      <dgm:prSet presAssocID="{1F8BE2A5-D621-40CA-AD77-7DB8CFA1CA6B}" presName="middleBoxChildren" presStyleCnt="0"/>
      <dgm:spPr/>
    </dgm:pt>
  </dgm:ptLst>
  <dgm:cxnLst>
    <dgm:cxn modelId="{23769AE7-B702-4B03-87CC-866D7B3A3976}" srcId="{1F8BE2A5-D621-40CA-AD77-7DB8CFA1CA6B}" destId="{1D4897B6-DD31-4A94-A268-532500B71489}" srcOrd="1" destOrd="0" parTransId="{F4013D94-33F1-49B0-90BA-BA044A852E94}" sibTransId="{98591C49-6321-4E3B-80C7-3BA27687CB8B}"/>
    <dgm:cxn modelId="{7A87C197-28CC-4F42-BFD7-7420E7E36584}" srcId="{1F8BE2A5-D621-40CA-AD77-7DB8CFA1CA6B}" destId="{A73FBAEC-82B1-489C-BFED-98FA9CE3D0A6}" srcOrd="0" destOrd="0" parTransId="{E5D45793-DB65-4271-B17B-8F7234B648AE}" sibTransId="{8206EE71-CEC3-4101-B5F9-84B6F1CC410D}"/>
    <dgm:cxn modelId="{DA49D34E-505E-492F-8637-950762C615FB}" type="presOf" srcId="{1D4897B6-DD31-4A94-A268-532500B71489}" destId="{06ABC8E0-9C83-47E8-8722-D9EA44A670BC}" srcOrd="0" destOrd="0" presId="urn:microsoft.com/office/officeart/2005/8/layout/target2"/>
    <dgm:cxn modelId="{91931293-CDD1-4997-9E9A-026E3FEC0201}" type="presOf" srcId="{A73FBAEC-82B1-489C-BFED-98FA9CE3D0A6}" destId="{57398835-8D05-4CB0-A1BD-3D174210EE9A}" srcOrd="0" destOrd="0" presId="urn:microsoft.com/office/officeart/2005/8/layout/target2"/>
    <dgm:cxn modelId="{F3085708-79D2-4ED9-95C7-E409A082B7BD}" type="presOf" srcId="{1F8BE2A5-D621-40CA-AD77-7DB8CFA1CA6B}" destId="{08AD5B26-DF7F-4CC4-BC50-1847FF4236BC}" srcOrd="0" destOrd="0" presId="urn:microsoft.com/office/officeart/2005/8/layout/target2"/>
    <dgm:cxn modelId="{A56C127C-6BF1-4A43-80B4-E1ABFC345B2C}" type="presParOf" srcId="{08AD5B26-DF7F-4CC4-BC50-1847FF4236BC}" destId="{1E82B836-A234-44ED-9A6B-90654424465F}" srcOrd="0" destOrd="0" presId="urn:microsoft.com/office/officeart/2005/8/layout/target2"/>
    <dgm:cxn modelId="{3C456E30-837C-4A11-9410-91F3F885D648}" type="presParOf" srcId="{1E82B836-A234-44ED-9A6B-90654424465F}" destId="{57398835-8D05-4CB0-A1BD-3D174210EE9A}" srcOrd="0" destOrd="0" presId="urn:microsoft.com/office/officeart/2005/8/layout/target2"/>
    <dgm:cxn modelId="{127141E5-AF1B-484E-A6B5-BC87A8D9A571}" type="presParOf" srcId="{1E82B836-A234-44ED-9A6B-90654424465F}" destId="{BE209C14-3C88-43DB-8E21-6D2E87DB737A}" srcOrd="1" destOrd="0" presId="urn:microsoft.com/office/officeart/2005/8/layout/target2"/>
    <dgm:cxn modelId="{45642880-3ED9-4052-BFB5-F3CA75DE8707}" type="presParOf" srcId="{08AD5B26-DF7F-4CC4-BC50-1847FF4236BC}" destId="{DBC68F3A-CB86-4913-BE47-03940AC04921}" srcOrd="1" destOrd="0" presId="urn:microsoft.com/office/officeart/2005/8/layout/target2"/>
    <dgm:cxn modelId="{4A348222-5D8A-46CC-83D1-745318BAAD11}" type="presParOf" srcId="{DBC68F3A-CB86-4913-BE47-03940AC04921}" destId="{06ABC8E0-9C83-47E8-8722-D9EA44A670BC}" srcOrd="0" destOrd="0" presId="urn:microsoft.com/office/officeart/2005/8/layout/target2"/>
    <dgm:cxn modelId="{B576ECD6-25A2-4852-877E-A7D2980F9CF2}" type="presParOf" srcId="{DBC68F3A-CB86-4913-BE47-03940AC04921}" destId="{57DC2886-BB6E-48F4-97D8-BD873CAFD4E2}" srcOrd="1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B3922E-B362-4962-A501-8BB013D846C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0411CF-BFF6-404F-90F7-E489ECE09765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Организация комплексного психолого-педагогического изучения ребенка</a:t>
          </a:r>
          <a:endParaRPr lang="ru-RU" sz="2000" dirty="0"/>
        </a:p>
      </dgm:t>
    </dgm:pt>
    <dgm:pt modelId="{E09FF4C8-ED72-41A0-A3AF-1F9B59C9E030}" type="parTrans" cxnId="{44D222F7-58B9-434B-919C-16F16E4B6291}">
      <dgm:prSet/>
      <dgm:spPr/>
      <dgm:t>
        <a:bodyPr/>
        <a:lstStyle/>
        <a:p>
          <a:endParaRPr lang="ru-RU"/>
        </a:p>
      </dgm:t>
    </dgm:pt>
    <dgm:pt modelId="{1F348F65-8E46-4AA7-8588-796BB49F91C7}" type="sibTrans" cxnId="{44D222F7-58B9-434B-919C-16F16E4B6291}">
      <dgm:prSet/>
      <dgm:spPr/>
      <dgm:t>
        <a:bodyPr/>
        <a:lstStyle/>
        <a:p>
          <a:endParaRPr lang="ru-RU"/>
        </a:p>
      </dgm:t>
    </dgm:pt>
    <dgm:pt modelId="{E5B8C608-2C38-4B81-A9F2-7D8E868C9B05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Формирование у ребенка системы знаний и обобщенных представлений об окружающей действительности</a:t>
          </a:r>
          <a:endParaRPr lang="ru-RU" sz="2000" dirty="0"/>
        </a:p>
      </dgm:t>
    </dgm:pt>
    <dgm:pt modelId="{0D1E2AC2-B836-4F0A-9541-98A6F83B4FAD}" type="parTrans" cxnId="{F50FDF0A-DE4D-47D8-8FC4-01F3864C25F6}">
      <dgm:prSet/>
      <dgm:spPr/>
      <dgm:t>
        <a:bodyPr/>
        <a:lstStyle/>
        <a:p>
          <a:endParaRPr lang="ru-RU"/>
        </a:p>
      </dgm:t>
    </dgm:pt>
    <dgm:pt modelId="{658A5C36-873A-4B89-98B8-4B38401C4CCB}" type="sibTrans" cxnId="{F50FDF0A-DE4D-47D8-8FC4-01F3864C25F6}">
      <dgm:prSet/>
      <dgm:spPr/>
      <dgm:t>
        <a:bodyPr/>
        <a:lstStyle/>
        <a:p>
          <a:endParaRPr lang="ru-RU"/>
        </a:p>
      </dgm:t>
    </dgm:pt>
    <dgm:pt modelId="{BF70F9D5-02BC-4695-9996-FB47826A0E64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Создание условий, способствующих овладению ребенком коммуникативными навыками, самостоятельной речью</a:t>
          </a:r>
          <a:endParaRPr lang="ru-RU" sz="2000" dirty="0"/>
        </a:p>
      </dgm:t>
    </dgm:pt>
    <dgm:pt modelId="{81D4D8DF-EC4E-4557-873F-174F7E15175A}" type="parTrans" cxnId="{1F452DD0-08D9-45DC-AFBD-CC5E8A69FF33}">
      <dgm:prSet/>
      <dgm:spPr/>
      <dgm:t>
        <a:bodyPr/>
        <a:lstStyle/>
        <a:p>
          <a:endParaRPr lang="ru-RU"/>
        </a:p>
      </dgm:t>
    </dgm:pt>
    <dgm:pt modelId="{2401F485-6BF2-4F2B-9360-49167BD37FD5}" type="sibTrans" cxnId="{1F452DD0-08D9-45DC-AFBD-CC5E8A69FF33}">
      <dgm:prSet/>
      <dgm:spPr/>
      <dgm:t>
        <a:bodyPr/>
        <a:lstStyle/>
        <a:p>
          <a:endParaRPr lang="ru-RU"/>
        </a:p>
      </dgm:t>
    </dgm:pt>
    <dgm:pt modelId="{E8ABD6A5-A52C-4EBF-B677-8382A2E28F5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Обеспечение преемственности в работе специалистов образовательного учреждения в процессе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воспитательно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-образовательной деятельности</a:t>
          </a:r>
          <a:endParaRPr lang="ru-RU" sz="2000" dirty="0"/>
        </a:p>
      </dgm:t>
    </dgm:pt>
    <dgm:pt modelId="{0A4EAD8D-AC23-4127-86C0-859E4FE118E2}" type="parTrans" cxnId="{E7D00660-F9CC-464A-B9DF-B8FD9AB8E300}">
      <dgm:prSet/>
      <dgm:spPr/>
      <dgm:t>
        <a:bodyPr/>
        <a:lstStyle/>
        <a:p>
          <a:endParaRPr lang="ru-RU"/>
        </a:p>
      </dgm:t>
    </dgm:pt>
    <dgm:pt modelId="{F2936E76-9826-4412-953B-02EED4805361}" type="sibTrans" cxnId="{E7D00660-F9CC-464A-B9DF-B8FD9AB8E300}">
      <dgm:prSet/>
      <dgm:spPr/>
      <dgm:t>
        <a:bodyPr/>
        <a:lstStyle/>
        <a:p>
          <a:endParaRPr lang="ru-RU"/>
        </a:p>
      </dgm:t>
    </dgm:pt>
    <dgm:pt modelId="{BF57F34D-0D3E-42C3-BD61-29D149E9E603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Организация консультативной и методической помощи родителям </a:t>
          </a:r>
          <a:r>
            <a: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(законным представителям)</a:t>
          </a:r>
          <a:endParaRPr lang="ru-RU" sz="600" dirty="0"/>
        </a:p>
      </dgm:t>
    </dgm:pt>
    <dgm:pt modelId="{6A264C56-2BCD-40B1-82AC-203F8115C973}" type="parTrans" cxnId="{9EEC4B82-FD04-47A8-BABC-54D971F0898A}">
      <dgm:prSet/>
      <dgm:spPr/>
      <dgm:t>
        <a:bodyPr/>
        <a:lstStyle/>
        <a:p>
          <a:endParaRPr lang="ru-RU"/>
        </a:p>
      </dgm:t>
    </dgm:pt>
    <dgm:pt modelId="{F38A1FF0-7872-465D-9BC1-E7A342CF6AE5}" type="sibTrans" cxnId="{9EEC4B82-FD04-47A8-BABC-54D971F0898A}">
      <dgm:prSet/>
      <dgm:spPr/>
      <dgm:t>
        <a:bodyPr/>
        <a:lstStyle/>
        <a:p>
          <a:endParaRPr lang="ru-RU"/>
        </a:p>
      </dgm:t>
    </dgm:pt>
    <dgm:pt modelId="{F5268920-CD35-40D9-8B01-CD690289A591}" type="pres">
      <dgm:prSet presAssocID="{97B3922E-B362-4962-A501-8BB013D846CE}" presName="linear" presStyleCnt="0">
        <dgm:presLayoutVars>
          <dgm:dir/>
          <dgm:animLvl val="lvl"/>
          <dgm:resizeHandles val="exact"/>
        </dgm:presLayoutVars>
      </dgm:prSet>
      <dgm:spPr/>
    </dgm:pt>
    <dgm:pt modelId="{74652F07-DEC3-4799-AFBA-1D5EAD61F119}" type="pres">
      <dgm:prSet presAssocID="{1E0411CF-BFF6-404F-90F7-E489ECE09765}" presName="parentLin" presStyleCnt="0"/>
      <dgm:spPr/>
    </dgm:pt>
    <dgm:pt modelId="{ACC5140E-CB5A-45E0-9D82-222AD322D80D}" type="pres">
      <dgm:prSet presAssocID="{1E0411CF-BFF6-404F-90F7-E489ECE09765}" presName="parentLeftMargin" presStyleLbl="node1" presStyleIdx="0" presStyleCnt="5"/>
      <dgm:spPr/>
    </dgm:pt>
    <dgm:pt modelId="{F641BC1D-551D-450A-B874-D2F35F574CF3}" type="pres">
      <dgm:prSet presAssocID="{1E0411CF-BFF6-404F-90F7-E489ECE09765}" presName="parentText" presStyleLbl="node1" presStyleIdx="0" presStyleCnt="5" custScaleX="117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D2130-AB6B-419F-BE98-CA8F22881638}" type="pres">
      <dgm:prSet presAssocID="{1E0411CF-BFF6-404F-90F7-E489ECE09765}" presName="negativeSpace" presStyleCnt="0"/>
      <dgm:spPr/>
    </dgm:pt>
    <dgm:pt modelId="{4121BE3E-4266-4B47-845C-0FD5D19A039D}" type="pres">
      <dgm:prSet presAssocID="{1E0411CF-BFF6-404F-90F7-E489ECE09765}" presName="childText" presStyleLbl="conFgAcc1" presStyleIdx="0" presStyleCnt="5">
        <dgm:presLayoutVars>
          <dgm:bulletEnabled val="1"/>
        </dgm:presLayoutVars>
      </dgm:prSet>
      <dgm:spPr/>
    </dgm:pt>
    <dgm:pt modelId="{27A2B470-ED2C-4BE5-AABB-12DF23DAED31}" type="pres">
      <dgm:prSet presAssocID="{1F348F65-8E46-4AA7-8588-796BB49F91C7}" presName="spaceBetweenRectangles" presStyleCnt="0"/>
      <dgm:spPr/>
    </dgm:pt>
    <dgm:pt modelId="{E4107E35-7671-4FD5-ABF2-437CD84420ED}" type="pres">
      <dgm:prSet presAssocID="{E5B8C608-2C38-4B81-A9F2-7D8E868C9B05}" presName="parentLin" presStyleCnt="0"/>
      <dgm:spPr/>
    </dgm:pt>
    <dgm:pt modelId="{2A353A8E-84F2-43DD-A3F7-E071B0693FE3}" type="pres">
      <dgm:prSet presAssocID="{E5B8C608-2C38-4B81-A9F2-7D8E868C9B05}" presName="parentLeftMargin" presStyleLbl="node1" presStyleIdx="0" presStyleCnt="5"/>
      <dgm:spPr/>
    </dgm:pt>
    <dgm:pt modelId="{4884E094-367B-448A-9EDC-075E0C5F9094}" type="pres">
      <dgm:prSet presAssocID="{E5B8C608-2C38-4B81-A9F2-7D8E868C9B05}" presName="parentText" presStyleLbl="node1" presStyleIdx="1" presStyleCnt="5" custScaleX="117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5DD2F-7520-4FBE-ABA3-0337C432C5D4}" type="pres">
      <dgm:prSet presAssocID="{E5B8C608-2C38-4B81-A9F2-7D8E868C9B05}" presName="negativeSpace" presStyleCnt="0"/>
      <dgm:spPr/>
    </dgm:pt>
    <dgm:pt modelId="{6B452610-0DD3-4F2B-94D9-201682028798}" type="pres">
      <dgm:prSet presAssocID="{E5B8C608-2C38-4B81-A9F2-7D8E868C9B05}" presName="childText" presStyleLbl="conFgAcc1" presStyleIdx="1" presStyleCnt="5">
        <dgm:presLayoutVars>
          <dgm:bulletEnabled val="1"/>
        </dgm:presLayoutVars>
      </dgm:prSet>
      <dgm:spPr/>
    </dgm:pt>
    <dgm:pt modelId="{FFF17E66-69BB-414E-A75B-C19BA0ACD23F}" type="pres">
      <dgm:prSet presAssocID="{658A5C36-873A-4B89-98B8-4B38401C4CCB}" presName="spaceBetweenRectangles" presStyleCnt="0"/>
      <dgm:spPr/>
    </dgm:pt>
    <dgm:pt modelId="{7D61A087-751D-4A9C-A2A4-D4AEF1A37AE2}" type="pres">
      <dgm:prSet presAssocID="{BF70F9D5-02BC-4695-9996-FB47826A0E64}" presName="parentLin" presStyleCnt="0"/>
      <dgm:spPr/>
    </dgm:pt>
    <dgm:pt modelId="{614F928E-D9A0-4BE7-BC63-203B4BBE9613}" type="pres">
      <dgm:prSet presAssocID="{BF70F9D5-02BC-4695-9996-FB47826A0E64}" presName="parentLeftMargin" presStyleLbl="node1" presStyleIdx="1" presStyleCnt="5"/>
      <dgm:spPr/>
    </dgm:pt>
    <dgm:pt modelId="{195F26DD-A74D-49BA-BE15-7C3E28A15116}" type="pres">
      <dgm:prSet presAssocID="{BF70F9D5-02BC-4695-9996-FB47826A0E64}" presName="parentText" presStyleLbl="node1" presStyleIdx="2" presStyleCnt="5" custScaleX="117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AFFCE-590A-421D-A729-A3FF0C9C254C}" type="pres">
      <dgm:prSet presAssocID="{BF70F9D5-02BC-4695-9996-FB47826A0E64}" presName="negativeSpace" presStyleCnt="0"/>
      <dgm:spPr/>
    </dgm:pt>
    <dgm:pt modelId="{B783123E-7AB6-49FB-B8DD-E02CDFABF4ED}" type="pres">
      <dgm:prSet presAssocID="{BF70F9D5-02BC-4695-9996-FB47826A0E64}" presName="childText" presStyleLbl="conFgAcc1" presStyleIdx="2" presStyleCnt="5">
        <dgm:presLayoutVars>
          <dgm:bulletEnabled val="1"/>
        </dgm:presLayoutVars>
      </dgm:prSet>
      <dgm:spPr/>
    </dgm:pt>
    <dgm:pt modelId="{EAC1DBCC-0335-4B4A-8749-BFF994BF1DBC}" type="pres">
      <dgm:prSet presAssocID="{2401F485-6BF2-4F2B-9360-49167BD37FD5}" presName="spaceBetweenRectangles" presStyleCnt="0"/>
      <dgm:spPr/>
    </dgm:pt>
    <dgm:pt modelId="{71BFB702-75D4-4F06-8425-C84A4EE3DCE9}" type="pres">
      <dgm:prSet presAssocID="{E8ABD6A5-A52C-4EBF-B677-8382A2E28F54}" presName="parentLin" presStyleCnt="0"/>
      <dgm:spPr/>
    </dgm:pt>
    <dgm:pt modelId="{6F1D3890-4806-4862-9E1D-625289F7793A}" type="pres">
      <dgm:prSet presAssocID="{E8ABD6A5-A52C-4EBF-B677-8382A2E28F54}" presName="parentLeftMargin" presStyleLbl="node1" presStyleIdx="2" presStyleCnt="5"/>
      <dgm:spPr/>
    </dgm:pt>
    <dgm:pt modelId="{1A7E4291-AB1A-42AE-B17B-4A85102F7AF1}" type="pres">
      <dgm:prSet presAssocID="{E8ABD6A5-A52C-4EBF-B677-8382A2E28F54}" presName="parentText" presStyleLbl="node1" presStyleIdx="3" presStyleCnt="5" custScaleX="117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0FE6E-B17A-42D5-8B46-B72353D6320F}" type="pres">
      <dgm:prSet presAssocID="{E8ABD6A5-A52C-4EBF-B677-8382A2E28F54}" presName="negativeSpace" presStyleCnt="0"/>
      <dgm:spPr/>
    </dgm:pt>
    <dgm:pt modelId="{E0CEFF1E-6094-48DD-A754-66F8B3B5D1B0}" type="pres">
      <dgm:prSet presAssocID="{E8ABD6A5-A52C-4EBF-B677-8382A2E28F54}" presName="childText" presStyleLbl="conFgAcc1" presStyleIdx="3" presStyleCnt="5">
        <dgm:presLayoutVars>
          <dgm:bulletEnabled val="1"/>
        </dgm:presLayoutVars>
      </dgm:prSet>
      <dgm:spPr/>
    </dgm:pt>
    <dgm:pt modelId="{85DF70E1-5ED6-4C97-97AA-3FD8E05CAD8F}" type="pres">
      <dgm:prSet presAssocID="{F2936E76-9826-4412-953B-02EED4805361}" presName="spaceBetweenRectangles" presStyleCnt="0"/>
      <dgm:spPr/>
    </dgm:pt>
    <dgm:pt modelId="{A54019CD-C3FD-438E-B404-BB9B6A3B67B6}" type="pres">
      <dgm:prSet presAssocID="{BF57F34D-0D3E-42C3-BD61-29D149E9E603}" presName="parentLin" presStyleCnt="0"/>
      <dgm:spPr/>
    </dgm:pt>
    <dgm:pt modelId="{FDF0C045-5796-4D7F-AE37-FEE728C5AB29}" type="pres">
      <dgm:prSet presAssocID="{BF57F34D-0D3E-42C3-BD61-29D149E9E603}" presName="parentLeftMargin" presStyleLbl="node1" presStyleIdx="3" presStyleCnt="5"/>
      <dgm:spPr/>
    </dgm:pt>
    <dgm:pt modelId="{BC68E201-0554-410F-9DF9-3896DC9B0D57}" type="pres">
      <dgm:prSet presAssocID="{BF57F34D-0D3E-42C3-BD61-29D149E9E603}" presName="parentText" presStyleLbl="node1" presStyleIdx="4" presStyleCnt="5" custScaleX="117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94DB7-DD49-43D8-99B1-24C7C2D0A334}" type="pres">
      <dgm:prSet presAssocID="{BF57F34D-0D3E-42C3-BD61-29D149E9E603}" presName="negativeSpace" presStyleCnt="0"/>
      <dgm:spPr/>
    </dgm:pt>
    <dgm:pt modelId="{8625DBA5-9CC5-4D28-AEF4-F3EA14489CD5}" type="pres">
      <dgm:prSet presAssocID="{BF57F34D-0D3E-42C3-BD61-29D149E9E60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A834AB7-59EB-4DBF-A58C-35F6AD804F05}" type="presOf" srcId="{1E0411CF-BFF6-404F-90F7-E489ECE09765}" destId="{F641BC1D-551D-450A-B874-D2F35F574CF3}" srcOrd="1" destOrd="0" presId="urn:microsoft.com/office/officeart/2005/8/layout/list1"/>
    <dgm:cxn modelId="{9EEC4B82-FD04-47A8-BABC-54D971F0898A}" srcId="{97B3922E-B362-4962-A501-8BB013D846CE}" destId="{BF57F34D-0D3E-42C3-BD61-29D149E9E603}" srcOrd="4" destOrd="0" parTransId="{6A264C56-2BCD-40B1-82AC-203F8115C973}" sibTransId="{F38A1FF0-7872-465D-9BC1-E7A342CF6AE5}"/>
    <dgm:cxn modelId="{E7D00660-F9CC-464A-B9DF-B8FD9AB8E300}" srcId="{97B3922E-B362-4962-A501-8BB013D846CE}" destId="{E8ABD6A5-A52C-4EBF-B677-8382A2E28F54}" srcOrd="3" destOrd="0" parTransId="{0A4EAD8D-AC23-4127-86C0-859E4FE118E2}" sibTransId="{F2936E76-9826-4412-953B-02EED4805361}"/>
    <dgm:cxn modelId="{1B155E24-F372-48D8-B1AD-A6E69E67327D}" type="presOf" srcId="{BF70F9D5-02BC-4695-9996-FB47826A0E64}" destId="{195F26DD-A74D-49BA-BE15-7C3E28A15116}" srcOrd="1" destOrd="0" presId="urn:microsoft.com/office/officeart/2005/8/layout/list1"/>
    <dgm:cxn modelId="{1F452DD0-08D9-45DC-AFBD-CC5E8A69FF33}" srcId="{97B3922E-B362-4962-A501-8BB013D846CE}" destId="{BF70F9D5-02BC-4695-9996-FB47826A0E64}" srcOrd="2" destOrd="0" parTransId="{81D4D8DF-EC4E-4557-873F-174F7E15175A}" sibTransId="{2401F485-6BF2-4F2B-9360-49167BD37FD5}"/>
    <dgm:cxn modelId="{8D2A2926-8804-432C-84C9-D37AF8D98CF6}" type="presOf" srcId="{E5B8C608-2C38-4B81-A9F2-7D8E868C9B05}" destId="{2A353A8E-84F2-43DD-A3F7-E071B0693FE3}" srcOrd="0" destOrd="0" presId="urn:microsoft.com/office/officeart/2005/8/layout/list1"/>
    <dgm:cxn modelId="{A1607CBD-3F64-4D8B-B66B-94940E613168}" type="presOf" srcId="{1E0411CF-BFF6-404F-90F7-E489ECE09765}" destId="{ACC5140E-CB5A-45E0-9D82-222AD322D80D}" srcOrd="0" destOrd="0" presId="urn:microsoft.com/office/officeart/2005/8/layout/list1"/>
    <dgm:cxn modelId="{34AE39E5-8AE4-4D6C-B55A-51DA5C61FAEE}" type="presOf" srcId="{BF70F9D5-02BC-4695-9996-FB47826A0E64}" destId="{614F928E-D9A0-4BE7-BC63-203B4BBE9613}" srcOrd="0" destOrd="0" presId="urn:microsoft.com/office/officeart/2005/8/layout/list1"/>
    <dgm:cxn modelId="{93368DEF-FD86-4EA2-ADEA-FA5DC6668113}" type="presOf" srcId="{E8ABD6A5-A52C-4EBF-B677-8382A2E28F54}" destId="{1A7E4291-AB1A-42AE-B17B-4A85102F7AF1}" srcOrd="1" destOrd="0" presId="urn:microsoft.com/office/officeart/2005/8/layout/list1"/>
    <dgm:cxn modelId="{F6EC2861-61AB-401E-A8AD-3B8CE18D5934}" type="presOf" srcId="{E5B8C608-2C38-4B81-A9F2-7D8E868C9B05}" destId="{4884E094-367B-448A-9EDC-075E0C5F9094}" srcOrd="1" destOrd="0" presId="urn:microsoft.com/office/officeart/2005/8/layout/list1"/>
    <dgm:cxn modelId="{CEEC5BE4-048C-4CE5-AE80-9BF7052B2B29}" type="presOf" srcId="{BF57F34D-0D3E-42C3-BD61-29D149E9E603}" destId="{BC68E201-0554-410F-9DF9-3896DC9B0D57}" srcOrd="1" destOrd="0" presId="urn:microsoft.com/office/officeart/2005/8/layout/list1"/>
    <dgm:cxn modelId="{44D222F7-58B9-434B-919C-16F16E4B6291}" srcId="{97B3922E-B362-4962-A501-8BB013D846CE}" destId="{1E0411CF-BFF6-404F-90F7-E489ECE09765}" srcOrd="0" destOrd="0" parTransId="{E09FF4C8-ED72-41A0-A3AF-1F9B59C9E030}" sibTransId="{1F348F65-8E46-4AA7-8588-796BB49F91C7}"/>
    <dgm:cxn modelId="{F50FDF0A-DE4D-47D8-8FC4-01F3864C25F6}" srcId="{97B3922E-B362-4962-A501-8BB013D846CE}" destId="{E5B8C608-2C38-4B81-A9F2-7D8E868C9B05}" srcOrd="1" destOrd="0" parTransId="{0D1E2AC2-B836-4F0A-9541-98A6F83B4FAD}" sibTransId="{658A5C36-873A-4B89-98B8-4B38401C4CCB}"/>
    <dgm:cxn modelId="{EBE6AE88-ADB1-44A5-9710-D9538E5E4A82}" type="presOf" srcId="{BF57F34D-0D3E-42C3-BD61-29D149E9E603}" destId="{FDF0C045-5796-4D7F-AE37-FEE728C5AB29}" srcOrd="0" destOrd="0" presId="urn:microsoft.com/office/officeart/2005/8/layout/list1"/>
    <dgm:cxn modelId="{EB23B06A-79FF-466E-B8B2-18A86537F59E}" type="presOf" srcId="{E8ABD6A5-A52C-4EBF-B677-8382A2E28F54}" destId="{6F1D3890-4806-4862-9E1D-625289F7793A}" srcOrd="0" destOrd="0" presId="urn:microsoft.com/office/officeart/2005/8/layout/list1"/>
    <dgm:cxn modelId="{4D032865-5A41-4EF0-BBBD-FD42C923F02E}" type="presOf" srcId="{97B3922E-B362-4962-A501-8BB013D846CE}" destId="{F5268920-CD35-40D9-8B01-CD690289A591}" srcOrd="0" destOrd="0" presId="urn:microsoft.com/office/officeart/2005/8/layout/list1"/>
    <dgm:cxn modelId="{F1FFD783-B19E-4A0B-B677-987C36764E0A}" type="presParOf" srcId="{F5268920-CD35-40D9-8B01-CD690289A591}" destId="{74652F07-DEC3-4799-AFBA-1D5EAD61F119}" srcOrd="0" destOrd="0" presId="urn:microsoft.com/office/officeart/2005/8/layout/list1"/>
    <dgm:cxn modelId="{1158658A-BCE0-43BF-8697-16812FA56331}" type="presParOf" srcId="{74652F07-DEC3-4799-AFBA-1D5EAD61F119}" destId="{ACC5140E-CB5A-45E0-9D82-222AD322D80D}" srcOrd="0" destOrd="0" presId="urn:microsoft.com/office/officeart/2005/8/layout/list1"/>
    <dgm:cxn modelId="{E466959D-E256-467E-A128-93865E9B660C}" type="presParOf" srcId="{74652F07-DEC3-4799-AFBA-1D5EAD61F119}" destId="{F641BC1D-551D-450A-B874-D2F35F574CF3}" srcOrd="1" destOrd="0" presId="urn:microsoft.com/office/officeart/2005/8/layout/list1"/>
    <dgm:cxn modelId="{B4401EDB-2B15-42AA-84AC-AD113E981E4F}" type="presParOf" srcId="{F5268920-CD35-40D9-8B01-CD690289A591}" destId="{436D2130-AB6B-419F-BE98-CA8F22881638}" srcOrd="1" destOrd="0" presId="urn:microsoft.com/office/officeart/2005/8/layout/list1"/>
    <dgm:cxn modelId="{2882C3F0-7898-4D67-B1F4-49FA333A997C}" type="presParOf" srcId="{F5268920-CD35-40D9-8B01-CD690289A591}" destId="{4121BE3E-4266-4B47-845C-0FD5D19A039D}" srcOrd="2" destOrd="0" presId="urn:microsoft.com/office/officeart/2005/8/layout/list1"/>
    <dgm:cxn modelId="{B65780BB-974A-481F-8475-F24EF863A2EA}" type="presParOf" srcId="{F5268920-CD35-40D9-8B01-CD690289A591}" destId="{27A2B470-ED2C-4BE5-AABB-12DF23DAED31}" srcOrd="3" destOrd="0" presId="urn:microsoft.com/office/officeart/2005/8/layout/list1"/>
    <dgm:cxn modelId="{C08B87F2-1155-4EC7-9D38-6C10758CB769}" type="presParOf" srcId="{F5268920-CD35-40D9-8B01-CD690289A591}" destId="{E4107E35-7671-4FD5-ABF2-437CD84420ED}" srcOrd="4" destOrd="0" presId="urn:microsoft.com/office/officeart/2005/8/layout/list1"/>
    <dgm:cxn modelId="{702921AD-A3CC-4E28-A544-5639E5E1028C}" type="presParOf" srcId="{E4107E35-7671-4FD5-ABF2-437CD84420ED}" destId="{2A353A8E-84F2-43DD-A3F7-E071B0693FE3}" srcOrd="0" destOrd="0" presId="urn:microsoft.com/office/officeart/2005/8/layout/list1"/>
    <dgm:cxn modelId="{2367B8B8-84C1-498C-953A-7C9BDA42B0F2}" type="presParOf" srcId="{E4107E35-7671-4FD5-ABF2-437CD84420ED}" destId="{4884E094-367B-448A-9EDC-075E0C5F9094}" srcOrd="1" destOrd="0" presId="urn:microsoft.com/office/officeart/2005/8/layout/list1"/>
    <dgm:cxn modelId="{69A80B6E-85D4-4742-A8E9-2A77E34BC075}" type="presParOf" srcId="{F5268920-CD35-40D9-8B01-CD690289A591}" destId="{B3D5DD2F-7520-4FBE-ABA3-0337C432C5D4}" srcOrd="5" destOrd="0" presId="urn:microsoft.com/office/officeart/2005/8/layout/list1"/>
    <dgm:cxn modelId="{99632D6B-5399-45FE-AAA2-B37E8472884C}" type="presParOf" srcId="{F5268920-CD35-40D9-8B01-CD690289A591}" destId="{6B452610-0DD3-4F2B-94D9-201682028798}" srcOrd="6" destOrd="0" presId="urn:microsoft.com/office/officeart/2005/8/layout/list1"/>
    <dgm:cxn modelId="{F10928EA-CBCC-4B24-94F2-5BBE402E1A72}" type="presParOf" srcId="{F5268920-CD35-40D9-8B01-CD690289A591}" destId="{FFF17E66-69BB-414E-A75B-C19BA0ACD23F}" srcOrd="7" destOrd="0" presId="urn:microsoft.com/office/officeart/2005/8/layout/list1"/>
    <dgm:cxn modelId="{1FFCEF4F-3972-4D66-BC1B-31D2328F8854}" type="presParOf" srcId="{F5268920-CD35-40D9-8B01-CD690289A591}" destId="{7D61A087-751D-4A9C-A2A4-D4AEF1A37AE2}" srcOrd="8" destOrd="0" presId="urn:microsoft.com/office/officeart/2005/8/layout/list1"/>
    <dgm:cxn modelId="{DAC3811C-A991-4010-A8C7-EBA5A5AFAA33}" type="presParOf" srcId="{7D61A087-751D-4A9C-A2A4-D4AEF1A37AE2}" destId="{614F928E-D9A0-4BE7-BC63-203B4BBE9613}" srcOrd="0" destOrd="0" presId="urn:microsoft.com/office/officeart/2005/8/layout/list1"/>
    <dgm:cxn modelId="{0AA8EF43-28BF-42DB-9FDB-247DC324B11E}" type="presParOf" srcId="{7D61A087-751D-4A9C-A2A4-D4AEF1A37AE2}" destId="{195F26DD-A74D-49BA-BE15-7C3E28A15116}" srcOrd="1" destOrd="0" presId="urn:microsoft.com/office/officeart/2005/8/layout/list1"/>
    <dgm:cxn modelId="{7E3AAACA-5E9F-4F42-A120-3792E92F00CB}" type="presParOf" srcId="{F5268920-CD35-40D9-8B01-CD690289A591}" destId="{ADFAFFCE-590A-421D-A729-A3FF0C9C254C}" srcOrd="9" destOrd="0" presId="urn:microsoft.com/office/officeart/2005/8/layout/list1"/>
    <dgm:cxn modelId="{2E8D2D86-CBAA-4037-AA7E-969F3FA2FB66}" type="presParOf" srcId="{F5268920-CD35-40D9-8B01-CD690289A591}" destId="{B783123E-7AB6-49FB-B8DD-E02CDFABF4ED}" srcOrd="10" destOrd="0" presId="urn:microsoft.com/office/officeart/2005/8/layout/list1"/>
    <dgm:cxn modelId="{606D86F1-D930-4329-821E-864A192842F2}" type="presParOf" srcId="{F5268920-CD35-40D9-8B01-CD690289A591}" destId="{EAC1DBCC-0335-4B4A-8749-BFF994BF1DBC}" srcOrd="11" destOrd="0" presId="urn:microsoft.com/office/officeart/2005/8/layout/list1"/>
    <dgm:cxn modelId="{23AE1837-3E0E-4600-A3C2-AC6B5B9AD7B2}" type="presParOf" srcId="{F5268920-CD35-40D9-8B01-CD690289A591}" destId="{71BFB702-75D4-4F06-8425-C84A4EE3DCE9}" srcOrd="12" destOrd="0" presId="urn:microsoft.com/office/officeart/2005/8/layout/list1"/>
    <dgm:cxn modelId="{F711D7E4-4605-4769-9715-B6B8E84E1531}" type="presParOf" srcId="{71BFB702-75D4-4F06-8425-C84A4EE3DCE9}" destId="{6F1D3890-4806-4862-9E1D-625289F7793A}" srcOrd="0" destOrd="0" presId="urn:microsoft.com/office/officeart/2005/8/layout/list1"/>
    <dgm:cxn modelId="{273AB1C0-3069-4F44-8A88-553004ED6EE5}" type="presParOf" srcId="{71BFB702-75D4-4F06-8425-C84A4EE3DCE9}" destId="{1A7E4291-AB1A-42AE-B17B-4A85102F7AF1}" srcOrd="1" destOrd="0" presId="urn:microsoft.com/office/officeart/2005/8/layout/list1"/>
    <dgm:cxn modelId="{42469CA8-CA0A-4244-8E17-5ECECC9196BA}" type="presParOf" srcId="{F5268920-CD35-40D9-8B01-CD690289A591}" destId="{E780FE6E-B17A-42D5-8B46-B72353D6320F}" srcOrd="13" destOrd="0" presId="urn:microsoft.com/office/officeart/2005/8/layout/list1"/>
    <dgm:cxn modelId="{DC78DB59-5CA9-458F-AE21-28A8A54878D6}" type="presParOf" srcId="{F5268920-CD35-40D9-8B01-CD690289A591}" destId="{E0CEFF1E-6094-48DD-A754-66F8B3B5D1B0}" srcOrd="14" destOrd="0" presId="urn:microsoft.com/office/officeart/2005/8/layout/list1"/>
    <dgm:cxn modelId="{815D2ED0-6820-4B4B-BA9E-A96452AC8E91}" type="presParOf" srcId="{F5268920-CD35-40D9-8B01-CD690289A591}" destId="{85DF70E1-5ED6-4C97-97AA-3FD8E05CAD8F}" srcOrd="15" destOrd="0" presId="urn:microsoft.com/office/officeart/2005/8/layout/list1"/>
    <dgm:cxn modelId="{D1012BF7-CDF6-4923-A3EE-B48E506F4ECF}" type="presParOf" srcId="{F5268920-CD35-40D9-8B01-CD690289A591}" destId="{A54019CD-C3FD-438E-B404-BB9B6A3B67B6}" srcOrd="16" destOrd="0" presId="urn:microsoft.com/office/officeart/2005/8/layout/list1"/>
    <dgm:cxn modelId="{768ACE79-04B0-41AB-A154-EEDDBAC78E5E}" type="presParOf" srcId="{A54019CD-C3FD-438E-B404-BB9B6A3B67B6}" destId="{FDF0C045-5796-4D7F-AE37-FEE728C5AB29}" srcOrd="0" destOrd="0" presId="urn:microsoft.com/office/officeart/2005/8/layout/list1"/>
    <dgm:cxn modelId="{CC3C8999-331B-4EEE-974C-DF0A58B65542}" type="presParOf" srcId="{A54019CD-C3FD-438E-B404-BB9B6A3B67B6}" destId="{BC68E201-0554-410F-9DF9-3896DC9B0D57}" srcOrd="1" destOrd="0" presId="urn:microsoft.com/office/officeart/2005/8/layout/list1"/>
    <dgm:cxn modelId="{5A1DF483-DE1F-407B-8839-CB4CD5B2439C}" type="presParOf" srcId="{F5268920-CD35-40D9-8B01-CD690289A591}" destId="{9CC94DB7-DD49-43D8-99B1-24C7C2D0A334}" srcOrd="17" destOrd="0" presId="urn:microsoft.com/office/officeart/2005/8/layout/list1"/>
    <dgm:cxn modelId="{B53A1896-1230-4CFC-8187-759E099F6483}" type="presParOf" srcId="{F5268920-CD35-40D9-8B01-CD690289A591}" destId="{8625DBA5-9CC5-4D28-AEF4-F3EA14489CD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47FEE9-C8E3-4C2F-9BCE-5F670FC3EB8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40B7B-1BA3-46AE-808D-32B4AA13B39A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Формы образовательной деятельности (Занятия, индивидуальная работа, логопедические занятия, коррекционно-развивающие занятия)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E82D0-E96C-4636-8908-6A77B469AC94}" type="parTrans" cxnId="{B171630D-B64E-45D4-A39E-2B690236B2E4}">
      <dgm:prSet/>
      <dgm:spPr/>
      <dgm:t>
        <a:bodyPr/>
        <a:lstStyle/>
        <a:p>
          <a:endParaRPr lang="ru-RU"/>
        </a:p>
      </dgm:t>
    </dgm:pt>
    <dgm:pt modelId="{359D0129-31C9-4CF0-B56B-E60D0CD55C99}" type="sibTrans" cxnId="{B171630D-B64E-45D4-A39E-2B690236B2E4}">
      <dgm:prSet/>
      <dgm:spPr/>
      <dgm:t>
        <a:bodyPr/>
        <a:lstStyle/>
        <a:p>
          <a:endParaRPr lang="ru-RU"/>
        </a:p>
      </dgm:t>
    </dgm:pt>
    <dgm:pt modelId="{F6877CC2-5783-4CB1-BAB2-3C8E2917B54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Образовательная нагрузка (количество минут в неделю)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D8D3B-739A-4357-AA41-092AAC77EFE0}" type="parTrans" cxnId="{D97C6E78-4BF0-4320-8648-070A7841B9D3}">
      <dgm:prSet/>
      <dgm:spPr/>
      <dgm:t>
        <a:bodyPr/>
        <a:lstStyle/>
        <a:p>
          <a:endParaRPr lang="ru-RU"/>
        </a:p>
      </dgm:t>
    </dgm:pt>
    <dgm:pt modelId="{66B51169-A52C-44B4-8032-8FBE2455B986}" type="sibTrans" cxnId="{D97C6E78-4BF0-4320-8648-070A7841B9D3}">
      <dgm:prSet/>
      <dgm:spPr/>
      <dgm:t>
        <a:bodyPr/>
        <a:lstStyle/>
        <a:p>
          <a:endParaRPr lang="ru-RU"/>
        </a:p>
      </dgm:t>
    </dgm:pt>
    <dgm:pt modelId="{9E392091-48E1-4260-9462-48933C73522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Ответственный специалист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E1EEAE-0545-4267-8EF9-C59BEBD8F328}" type="parTrans" cxnId="{605B0AA9-4D7E-4144-A738-D6790B35EE3F}">
      <dgm:prSet/>
      <dgm:spPr/>
      <dgm:t>
        <a:bodyPr/>
        <a:lstStyle/>
        <a:p>
          <a:endParaRPr lang="ru-RU"/>
        </a:p>
      </dgm:t>
    </dgm:pt>
    <dgm:pt modelId="{6A521956-E07F-4F12-B494-CB72DDEA5BAA}" type="sibTrans" cxnId="{605B0AA9-4D7E-4144-A738-D6790B35EE3F}">
      <dgm:prSet/>
      <dgm:spPr/>
      <dgm:t>
        <a:bodyPr/>
        <a:lstStyle/>
        <a:p>
          <a:endParaRPr lang="ru-RU"/>
        </a:p>
      </dgm:t>
    </dgm:pt>
    <dgm:pt modelId="{E38EEE39-9DB9-4AE6-9F3F-40B9887FADFF}" type="pres">
      <dgm:prSet presAssocID="{0A47FEE9-C8E3-4C2F-9BCE-5F670FC3EB8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06A7E07-009F-4C66-8B1A-F833FC0D79E2}" type="pres">
      <dgm:prSet presAssocID="{0A47FEE9-C8E3-4C2F-9BCE-5F670FC3EB84}" presName="Name1" presStyleCnt="0"/>
      <dgm:spPr/>
    </dgm:pt>
    <dgm:pt modelId="{6E279445-532B-4E23-A49A-55080A94CBDB}" type="pres">
      <dgm:prSet presAssocID="{0A47FEE9-C8E3-4C2F-9BCE-5F670FC3EB84}" presName="cycle" presStyleCnt="0"/>
      <dgm:spPr/>
    </dgm:pt>
    <dgm:pt modelId="{74DDACBC-A9C3-45B7-9965-835607E3E86D}" type="pres">
      <dgm:prSet presAssocID="{0A47FEE9-C8E3-4C2F-9BCE-5F670FC3EB84}" presName="srcNode" presStyleLbl="node1" presStyleIdx="0" presStyleCnt="3"/>
      <dgm:spPr/>
    </dgm:pt>
    <dgm:pt modelId="{E6731A1D-F8AC-4050-AB7E-FF0C5784F1AE}" type="pres">
      <dgm:prSet presAssocID="{0A47FEE9-C8E3-4C2F-9BCE-5F670FC3EB84}" presName="conn" presStyleLbl="parChTrans1D2" presStyleIdx="0" presStyleCnt="1"/>
      <dgm:spPr/>
      <dgm:t>
        <a:bodyPr/>
        <a:lstStyle/>
        <a:p>
          <a:endParaRPr lang="ru-RU"/>
        </a:p>
      </dgm:t>
    </dgm:pt>
    <dgm:pt modelId="{2D0EA578-FB58-4C1C-A661-B7EB6566D7BF}" type="pres">
      <dgm:prSet presAssocID="{0A47FEE9-C8E3-4C2F-9BCE-5F670FC3EB84}" presName="extraNode" presStyleLbl="node1" presStyleIdx="0" presStyleCnt="3"/>
      <dgm:spPr/>
    </dgm:pt>
    <dgm:pt modelId="{4FD407EF-5FB4-40EE-A9E7-1A659AD05C67}" type="pres">
      <dgm:prSet presAssocID="{0A47FEE9-C8E3-4C2F-9BCE-5F670FC3EB84}" presName="dstNode" presStyleLbl="node1" presStyleIdx="0" presStyleCnt="3"/>
      <dgm:spPr/>
    </dgm:pt>
    <dgm:pt modelId="{F914930F-F97C-4E0B-8AB0-6CEEDF3D8947}" type="pres">
      <dgm:prSet presAssocID="{34B40B7B-1BA3-46AE-808D-32B4AA13B39A}" presName="text_1" presStyleLbl="node1" presStyleIdx="0" presStyleCnt="3" custScaleY="124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56C09-AFAC-422D-ADD3-A781544634CC}" type="pres">
      <dgm:prSet presAssocID="{34B40B7B-1BA3-46AE-808D-32B4AA13B39A}" presName="accent_1" presStyleCnt="0"/>
      <dgm:spPr/>
    </dgm:pt>
    <dgm:pt modelId="{348DDD4F-544E-48AA-BF57-AD3CD35FFFEB}" type="pres">
      <dgm:prSet presAssocID="{34B40B7B-1BA3-46AE-808D-32B4AA13B39A}" presName="accentRepeatNode" presStyleLbl="solidFgAcc1" presStyleIdx="0" presStyleCnt="3"/>
      <dgm:spPr>
        <a:solidFill>
          <a:srgbClr val="FFC000"/>
        </a:solidFill>
      </dgm:spPr>
    </dgm:pt>
    <dgm:pt modelId="{4A67F5CB-DDF5-47A1-9F19-7FF5DBD989B0}" type="pres">
      <dgm:prSet presAssocID="{F6877CC2-5783-4CB1-BAB2-3C8E2917B54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1B576-4551-431F-8061-88C0014BF5B4}" type="pres">
      <dgm:prSet presAssocID="{F6877CC2-5783-4CB1-BAB2-3C8E2917B544}" presName="accent_2" presStyleCnt="0"/>
      <dgm:spPr/>
    </dgm:pt>
    <dgm:pt modelId="{E98DB8AE-7B90-4BBC-859C-660939BCEF30}" type="pres">
      <dgm:prSet presAssocID="{F6877CC2-5783-4CB1-BAB2-3C8E2917B544}" presName="accentRepeatNode" presStyleLbl="solidFgAcc1" presStyleIdx="1" presStyleCnt="3"/>
      <dgm:spPr>
        <a:solidFill>
          <a:srgbClr val="92D050"/>
        </a:solidFill>
      </dgm:spPr>
    </dgm:pt>
    <dgm:pt modelId="{FB736DD4-E512-4211-B559-986FB6030DCD}" type="pres">
      <dgm:prSet presAssocID="{9E392091-48E1-4260-9462-48933C73522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AC4FD-9214-4B83-A7D3-4A1F43521012}" type="pres">
      <dgm:prSet presAssocID="{9E392091-48E1-4260-9462-48933C735227}" presName="accent_3" presStyleCnt="0"/>
      <dgm:spPr/>
    </dgm:pt>
    <dgm:pt modelId="{478D2F05-F2E4-4B87-A646-A73F7A7A9E10}" type="pres">
      <dgm:prSet presAssocID="{9E392091-48E1-4260-9462-48933C735227}" presName="accentRepeatNode" presStyleLbl="solidFgAcc1" presStyleIdx="2" presStyleCnt="3"/>
      <dgm:spPr>
        <a:solidFill>
          <a:srgbClr val="00B0F0"/>
        </a:solidFill>
      </dgm:spPr>
    </dgm:pt>
  </dgm:ptLst>
  <dgm:cxnLst>
    <dgm:cxn modelId="{605B0AA9-4D7E-4144-A738-D6790B35EE3F}" srcId="{0A47FEE9-C8E3-4C2F-9BCE-5F670FC3EB84}" destId="{9E392091-48E1-4260-9462-48933C735227}" srcOrd="2" destOrd="0" parTransId="{43E1EEAE-0545-4267-8EF9-C59BEBD8F328}" sibTransId="{6A521956-E07F-4F12-B494-CB72DDEA5BAA}"/>
    <dgm:cxn modelId="{FC4BED01-A9BC-45B7-B754-4BD969AA33FF}" type="presOf" srcId="{F6877CC2-5783-4CB1-BAB2-3C8E2917B544}" destId="{4A67F5CB-DDF5-47A1-9F19-7FF5DBD989B0}" srcOrd="0" destOrd="0" presId="urn:microsoft.com/office/officeart/2008/layout/VerticalCurvedList"/>
    <dgm:cxn modelId="{24FBD924-13B4-4BA5-8935-DF750F493AAC}" type="presOf" srcId="{359D0129-31C9-4CF0-B56B-E60D0CD55C99}" destId="{E6731A1D-F8AC-4050-AB7E-FF0C5784F1AE}" srcOrd="0" destOrd="0" presId="urn:microsoft.com/office/officeart/2008/layout/VerticalCurvedList"/>
    <dgm:cxn modelId="{D97C6E78-4BF0-4320-8648-070A7841B9D3}" srcId="{0A47FEE9-C8E3-4C2F-9BCE-5F670FC3EB84}" destId="{F6877CC2-5783-4CB1-BAB2-3C8E2917B544}" srcOrd="1" destOrd="0" parTransId="{469D8D3B-739A-4357-AA41-092AAC77EFE0}" sibTransId="{66B51169-A52C-44B4-8032-8FBE2455B986}"/>
    <dgm:cxn modelId="{E4D2D103-354F-45BA-B676-528DE5F65660}" type="presOf" srcId="{0A47FEE9-C8E3-4C2F-9BCE-5F670FC3EB84}" destId="{E38EEE39-9DB9-4AE6-9F3F-40B9887FADFF}" srcOrd="0" destOrd="0" presId="urn:microsoft.com/office/officeart/2008/layout/VerticalCurvedList"/>
    <dgm:cxn modelId="{B171630D-B64E-45D4-A39E-2B690236B2E4}" srcId="{0A47FEE9-C8E3-4C2F-9BCE-5F670FC3EB84}" destId="{34B40B7B-1BA3-46AE-808D-32B4AA13B39A}" srcOrd="0" destOrd="0" parTransId="{649E82D0-E96C-4636-8908-6A77B469AC94}" sibTransId="{359D0129-31C9-4CF0-B56B-E60D0CD55C99}"/>
    <dgm:cxn modelId="{AB8E6F19-555A-4C24-973C-24EBBB0280F5}" type="presOf" srcId="{34B40B7B-1BA3-46AE-808D-32B4AA13B39A}" destId="{F914930F-F97C-4E0B-8AB0-6CEEDF3D8947}" srcOrd="0" destOrd="0" presId="urn:microsoft.com/office/officeart/2008/layout/VerticalCurvedList"/>
    <dgm:cxn modelId="{734883CD-81C9-4B0C-B1C6-FD9CCC8D6CD0}" type="presOf" srcId="{9E392091-48E1-4260-9462-48933C735227}" destId="{FB736DD4-E512-4211-B559-986FB6030DCD}" srcOrd="0" destOrd="0" presId="urn:microsoft.com/office/officeart/2008/layout/VerticalCurvedList"/>
    <dgm:cxn modelId="{2DAE1479-406B-4A87-B42A-6F0AA8A410AC}" type="presParOf" srcId="{E38EEE39-9DB9-4AE6-9F3F-40B9887FADFF}" destId="{B06A7E07-009F-4C66-8B1A-F833FC0D79E2}" srcOrd="0" destOrd="0" presId="urn:microsoft.com/office/officeart/2008/layout/VerticalCurvedList"/>
    <dgm:cxn modelId="{D357FD0F-2B3F-4607-8D33-9C35555EBB2E}" type="presParOf" srcId="{B06A7E07-009F-4C66-8B1A-F833FC0D79E2}" destId="{6E279445-532B-4E23-A49A-55080A94CBDB}" srcOrd="0" destOrd="0" presId="urn:microsoft.com/office/officeart/2008/layout/VerticalCurvedList"/>
    <dgm:cxn modelId="{E0050980-D375-44C7-A097-CF6B9190CFC8}" type="presParOf" srcId="{6E279445-532B-4E23-A49A-55080A94CBDB}" destId="{74DDACBC-A9C3-45B7-9965-835607E3E86D}" srcOrd="0" destOrd="0" presId="urn:microsoft.com/office/officeart/2008/layout/VerticalCurvedList"/>
    <dgm:cxn modelId="{ED9BFC24-9044-4626-8C93-E68B4AE8DFF0}" type="presParOf" srcId="{6E279445-532B-4E23-A49A-55080A94CBDB}" destId="{E6731A1D-F8AC-4050-AB7E-FF0C5784F1AE}" srcOrd="1" destOrd="0" presId="urn:microsoft.com/office/officeart/2008/layout/VerticalCurvedList"/>
    <dgm:cxn modelId="{3BF24296-4C27-4920-887A-BD85BBAF4C6C}" type="presParOf" srcId="{6E279445-532B-4E23-A49A-55080A94CBDB}" destId="{2D0EA578-FB58-4C1C-A661-B7EB6566D7BF}" srcOrd="2" destOrd="0" presId="urn:microsoft.com/office/officeart/2008/layout/VerticalCurvedList"/>
    <dgm:cxn modelId="{040E4048-7F7B-433D-BF97-D17000648B48}" type="presParOf" srcId="{6E279445-532B-4E23-A49A-55080A94CBDB}" destId="{4FD407EF-5FB4-40EE-A9E7-1A659AD05C67}" srcOrd="3" destOrd="0" presId="urn:microsoft.com/office/officeart/2008/layout/VerticalCurvedList"/>
    <dgm:cxn modelId="{93F77BDE-94B6-4E18-964C-3A6B6C78ACC0}" type="presParOf" srcId="{B06A7E07-009F-4C66-8B1A-F833FC0D79E2}" destId="{F914930F-F97C-4E0B-8AB0-6CEEDF3D8947}" srcOrd="1" destOrd="0" presId="urn:microsoft.com/office/officeart/2008/layout/VerticalCurvedList"/>
    <dgm:cxn modelId="{BDFF2452-ADCF-4C8B-96E9-13C867352EA0}" type="presParOf" srcId="{B06A7E07-009F-4C66-8B1A-F833FC0D79E2}" destId="{3D256C09-AFAC-422D-ADD3-A781544634CC}" srcOrd="2" destOrd="0" presId="urn:microsoft.com/office/officeart/2008/layout/VerticalCurvedList"/>
    <dgm:cxn modelId="{70456E70-6F55-4C2F-87B2-47DFBB8F6CA2}" type="presParOf" srcId="{3D256C09-AFAC-422D-ADD3-A781544634CC}" destId="{348DDD4F-544E-48AA-BF57-AD3CD35FFFEB}" srcOrd="0" destOrd="0" presId="urn:microsoft.com/office/officeart/2008/layout/VerticalCurvedList"/>
    <dgm:cxn modelId="{9E653A47-9A7E-4163-9EB0-7E076062DDD7}" type="presParOf" srcId="{B06A7E07-009F-4C66-8B1A-F833FC0D79E2}" destId="{4A67F5CB-DDF5-47A1-9F19-7FF5DBD989B0}" srcOrd="3" destOrd="0" presId="urn:microsoft.com/office/officeart/2008/layout/VerticalCurvedList"/>
    <dgm:cxn modelId="{D44A4709-0A18-480E-96D3-EC626309F02E}" type="presParOf" srcId="{B06A7E07-009F-4C66-8B1A-F833FC0D79E2}" destId="{5561B576-4551-431F-8061-88C0014BF5B4}" srcOrd="4" destOrd="0" presId="urn:microsoft.com/office/officeart/2008/layout/VerticalCurvedList"/>
    <dgm:cxn modelId="{588300E7-EC3B-42EA-9431-D2E6037176CA}" type="presParOf" srcId="{5561B576-4551-431F-8061-88C0014BF5B4}" destId="{E98DB8AE-7B90-4BBC-859C-660939BCEF30}" srcOrd="0" destOrd="0" presId="urn:microsoft.com/office/officeart/2008/layout/VerticalCurvedList"/>
    <dgm:cxn modelId="{C528C45D-6A9C-45B9-9A77-5567665DB89F}" type="presParOf" srcId="{B06A7E07-009F-4C66-8B1A-F833FC0D79E2}" destId="{FB736DD4-E512-4211-B559-986FB6030DCD}" srcOrd="5" destOrd="0" presId="urn:microsoft.com/office/officeart/2008/layout/VerticalCurvedList"/>
    <dgm:cxn modelId="{DF64D3B9-243B-4AA3-8078-98444925E4C2}" type="presParOf" srcId="{B06A7E07-009F-4C66-8B1A-F833FC0D79E2}" destId="{80AAC4FD-9214-4B83-A7D3-4A1F43521012}" srcOrd="6" destOrd="0" presId="urn:microsoft.com/office/officeart/2008/layout/VerticalCurvedList"/>
    <dgm:cxn modelId="{835EE8DF-8B45-4F2F-B99E-147449C30B17}" type="presParOf" srcId="{80AAC4FD-9214-4B83-A7D3-4A1F43521012}" destId="{478D2F05-F2E4-4B87-A646-A73F7A7A9E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8BE2A5-D621-40CA-AD77-7DB8CFA1CA6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3FBAEC-82B1-489C-BFED-98FA9CE3D0A6}">
      <dgm:prSet phldrT="[Текст]" custT="1"/>
      <dgm:spPr/>
      <dgm:t>
        <a:bodyPr/>
        <a:lstStyle/>
        <a:p>
          <a:pPr algn="ctr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Заключение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D45793-DB65-4271-B17B-8F7234B648AE}" type="parTrans" cxnId="{7A87C197-28CC-4F42-BFD7-7420E7E36584}">
      <dgm:prSet/>
      <dgm:spPr/>
      <dgm:t>
        <a:bodyPr/>
        <a:lstStyle/>
        <a:p>
          <a:endParaRPr lang="ru-RU"/>
        </a:p>
      </dgm:t>
    </dgm:pt>
    <dgm:pt modelId="{8206EE71-CEC3-4101-B5F9-84B6F1CC410D}" type="sibTrans" cxnId="{7A87C197-28CC-4F42-BFD7-7420E7E36584}">
      <dgm:prSet/>
      <dgm:spPr/>
      <dgm:t>
        <a:bodyPr/>
        <a:lstStyle/>
        <a:p>
          <a:endParaRPr lang="ru-RU"/>
        </a:p>
      </dgm:t>
    </dgm:pt>
    <dgm:pt modelId="{B5F03D86-B98C-43FF-AC8C-C8F4BB3B0C06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Адаптированная образовательная программа для детей с ЗПР является документом, подлежащим постоянному обновлению, и предполагает внесение дополнений и изменений с учетом обновляющегося контингента воспитанников, появляющихся новых разработок и технологий, изменений в нормативно-правовой базе</a:t>
          </a:r>
          <a:endParaRPr lang="ru-RU" sz="2400" dirty="0"/>
        </a:p>
      </dgm:t>
    </dgm:pt>
    <dgm:pt modelId="{9F65566C-5356-48B1-8E11-DD533857BD46}" type="parTrans" cxnId="{D1EFFB8C-9324-42DF-B448-364CDC56138C}">
      <dgm:prSet/>
      <dgm:spPr/>
      <dgm:t>
        <a:bodyPr/>
        <a:lstStyle/>
        <a:p>
          <a:endParaRPr lang="ru-RU"/>
        </a:p>
      </dgm:t>
    </dgm:pt>
    <dgm:pt modelId="{F50F00CD-89FC-4DE3-80C6-E37E2EE3B017}" type="sibTrans" cxnId="{D1EFFB8C-9324-42DF-B448-364CDC56138C}">
      <dgm:prSet/>
      <dgm:spPr/>
      <dgm:t>
        <a:bodyPr/>
        <a:lstStyle/>
        <a:p>
          <a:endParaRPr lang="ru-RU"/>
        </a:p>
      </dgm:t>
    </dgm:pt>
    <dgm:pt modelId="{08AD5B26-DF7F-4CC4-BC50-1847FF4236BC}" type="pres">
      <dgm:prSet presAssocID="{1F8BE2A5-D621-40CA-AD77-7DB8CFA1CA6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1E82B836-A234-44ED-9A6B-90654424465F}" type="pres">
      <dgm:prSet presAssocID="{1F8BE2A5-D621-40CA-AD77-7DB8CFA1CA6B}" presName="outerBox" presStyleCnt="0"/>
      <dgm:spPr/>
    </dgm:pt>
    <dgm:pt modelId="{57398835-8D05-4CB0-A1BD-3D174210EE9A}" type="pres">
      <dgm:prSet presAssocID="{1F8BE2A5-D621-40CA-AD77-7DB8CFA1CA6B}" presName="outerBoxParent" presStyleLbl="node1" presStyleIdx="0" presStyleCnt="2"/>
      <dgm:spPr/>
      <dgm:t>
        <a:bodyPr/>
        <a:lstStyle/>
        <a:p>
          <a:endParaRPr lang="ru-RU"/>
        </a:p>
      </dgm:t>
    </dgm:pt>
    <dgm:pt modelId="{BE209C14-3C88-43DB-8E21-6D2E87DB737A}" type="pres">
      <dgm:prSet presAssocID="{1F8BE2A5-D621-40CA-AD77-7DB8CFA1CA6B}" presName="outerBoxChildren" presStyleCnt="0"/>
      <dgm:spPr/>
    </dgm:pt>
    <dgm:pt modelId="{DBC68F3A-CB86-4913-BE47-03940AC04921}" type="pres">
      <dgm:prSet presAssocID="{1F8BE2A5-D621-40CA-AD77-7DB8CFA1CA6B}" presName="middleBox" presStyleCnt="0"/>
      <dgm:spPr/>
    </dgm:pt>
    <dgm:pt modelId="{06ABC8E0-9C83-47E8-8722-D9EA44A670BC}" type="pres">
      <dgm:prSet presAssocID="{1F8BE2A5-D621-40CA-AD77-7DB8CFA1CA6B}" presName="middleBoxParent" presStyleLbl="node1" presStyleIdx="1" presStyleCnt="2"/>
      <dgm:spPr/>
      <dgm:t>
        <a:bodyPr/>
        <a:lstStyle/>
        <a:p>
          <a:endParaRPr lang="ru-RU"/>
        </a:p>
      </dgm:t>
    </dgm:pt>
    <dgm:pt modelId="{57DC2886-BB6E-48F4-97D8-BD873CAFD4E2}" type="pres">
      <dgm:prSet presAssocID="{1F8BE2A5-D621-40CA-AD77-7DB8CFA1CA6B}" presName="middleBoxChildren" presStyleCnt="0"/>
      <dgm:spPr/>
    </dgm:pt>
  </dgm:ptLst>
  <dgm:cxnLst>
    <dgm:cxn modelId="{139F2788-15B2-4F47-866C-B719473A6647}" type="presOf" srcId="{B5F03D86-B98C-43FF-AC8C-C8F4BB3B0C06}" destId="{06ABC8E0-9C83-47E8-8722-D9EA44A670BC}" srcOrd="0" destOrd="0" presId="urn:microsoft.com/office/officeart/2005/8/layout/target2"/>
    <dgm:cxn modelId="{7A87C197-28CC-4F42-BFD7-7420E7E36584}" srcId="{1F8BE2A5-D621-40CA-AD77-7DB8CFA1CA6B}" destId="{A73FBAEC-82B1-489C-BFED-98FA9CE3D0A6}" srcOrd="0" destOrd="0" parTransId="{E5D45793-DB65-4271-B17B-8F7234B648AE}" sibTransId="{8206EE71-CEC3-4101-B5F9-84B6F1CC410D}"/>
    <dgm:cxn modelId="{703EA064-8F61-40A9-ADB4-C861F0C782AA}" type="presOf" srcId="{1F8BE2A5-D621-40CA-AD77-7DB8CFA1CA6B}" destId="{08AD5B26-DF7F-4CC4-BC50-1847FF4236BC}" srcOrd="0" destOrd="0" presId="urn:microsoft.com/office/officeart/2005/8/layout/target2"/>
    <dgm:cxn modelId="{D1EFFB8C-9324-42DF-B448-364CDC56138C}" srcId="{1F8BE2A5-D621-40CA-AD77-7DB8CFA1CA6B}" destId="{B5F03D86-B98C-43FF-AC8C-C8F4BB3B0C06}" srcOrd="1" destOrd="0" parTransId="{9F65566C-5356-48B1-8E11-DD533857BD46}" sibTransId="{F50F00CD-89FC-4DE3-80C6-E37E2EE3B017}"/>
    <dgm:cxn modelId="{0E490D9E-DAA6-4873-8C9D-2DE4F517E806}" type="presOf" srcId="{A73FBAEC-82B1-489C-BFED-98FA9CE3D0A6}" destId="{57398835-8D05-4CB0-A1BD-3D174210EE9A}" srcOrd="0" destOrd="0" presId="urn:microsoft.com/office/officeart/2005/8/layout/target2"/>
    <dgm:cxn modelId="{2176273A-E96A-4980-95DF-72BBEB964597}" type="presParOf" srcId="{08AD5B26-DF7F-4CC4-BC50-1847FF4236BC}" destId="{1E82B836-A234-44ED-9A6B-90654424465F}" srcOrd="0" destOrd="0" presId="urn:microsoft.com/office/officeart/2005/8/layout/target2"/>
    <dgm:cxn modelId="{9BB7C77D-5095-47C6-B46A-941271CC49B4}" type="presParOf" srcId="{1E82B836-A234-44ED-9A6B-90654424465F}" destId="{57398835-8D05-4CB0-A1BD-3D174210EE9A}" srcOrd="0" destOrd="0" presId="urn:microsoft.com/office/officeart/2005/8/layout/target2"/>
    <dgm:cxn modelId="{D68E491E-C06E-4BE1-8C39-556A05F0DCCF}" type="presParOf" srcId="{1E82B836-A234-44ED-9A6B-90654424465F}" destId="{BE209C14-3C88-43DB-8E21-6D2E87DB737A}" srcOrd="1" destOrd="0" presId="urn:microsoft.com/office/officeart/2005/8/layout/target2"/>
    <dgm:cxn modelId="{E1C202F2-D4F7-43D5-8B73-5D39ECEED8D9}" type="presParOf" srcId="{08AD5B26-DF7F-4CC4-BC50-1847FF4236BC}" destId="{DBC68F3A-CB86-4913-BE47-03940AC04921}" srcOrd="1" destOrd="0" presId="urn:microsoft.com/office/officeart/2005/8/layout/target2"/>
    <dgm:cxn modelId="{A2D2E8B2-F7CF-4966-B3EE-A768BAF8DD4D}" type="presParOf" srcId="{DBC68F3A-CB86-4913-BE47-03940AC04921}" destId="{06ABC8E0-9C83-47E8-8722-D9EA44A670BC}" srcOrd="0" destOrd="0" presId="urn:microsoft.com/office/officeart/2005/8/layout/target2"/>
    <dgm:cxn modelId="{E7393408-5A81-44FA-8E38-62F100134756}" type="presParOf" srcId="{DBC68F3A-CB86-4913-BE47-03940AC04921}" destId="{57DC2886-BB6E-48F4-97D8-BD873CAFD4E2}" srcOrd="1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8835-8D05-4CB0-A1BD-3D174210EE9A}">
      <dsp:nvSpPr>
        <dsp:cNvPr id="0" name=""/>
        <dsp:cNvSpPr/>
      </dsp:nvSpPr>
      <dsp:spPr>
        <a:xfrm>
          <a:off x="0" y="0"/>
          <a:ext cx="7886700" cy="5327650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4134848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Что такое АОП для детей с ЗПР?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635" y="132635"/>
        <a:ext cx="7621430" cy="5062380"/>
      </dsp:txXfrm>
    </dsp:sp>
    <dsp:sp modelId="{06ABC8E0-9C83-47E8-8722-D9EA44A670BC}">
      <dsp:nvSpPr>
        <dsp:cNvPr id="0" name=""/>
        <dsp:cNvSpPr/>
      </dsp:nvSpPr>
      <dsp:spPr>
        <a:xfrm>
          <a:off x="197167" y="1331912"/>
          <a:ext cx="7492365" cy="3729355"/>
        </a:xfrm>
        <a:prstGeom prst="roundRect">
          <a:avLst>
            <a:gd name="adj" fmla="val 105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236814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образовательная программа – это образовательная программа, разработанная с учетом примерной адаптированной основной образовательной программы и в соответствии с психофизическими особенностями и образовательными потребностями детей с ЗПР.</a:t>
          </a:r>
          <a:endParaRPr lang="ru-RU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858" y="1446603"/>
        <a:ext cx="7262983" cy="3499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1ECAA-4C2F-4DBC-A9A6-DE978BB440CF}">
      <dsp:nvSpPr>
        <dsp:cNvPr id="0" name=""/>
        <dsp:cNvSpPr/>
      </dsp:nvSpPr>
      <dsp:spPr>
        <a:xfrm>
          <a:off x="0" y="-34724"/>
          <a:ext cx="5970079" cy="1112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Изучение результатов комплексного психолого-педагогического обследования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91" y="-2133"/>
        <a:ext cx="4797159" cy="1047552"/>
      </dsp:txXfrm>
    </dsp:sp>
    <dsp:sp modelId="{B0DA12D6-B5DC-4812-A459-66838E44BD93}">
      <dsp:nvSpPr>
        <dsp:cNvPr id="0" name=""/>
        <dsp:cNvSpPr/>
      </dsp:nvSpPr>
      <dsp:spPr>
        <a:xfrm>
          <a:off x="445817" y="1220018"/>
          <a:ext cx="5970079" cy="973836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Предварительная оценка образовательных потребностей ребенка и запроса родителей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340" y="1248541"/>
        <a:ext cx="4834222" cy="916790"/>
      </dsp:txXfrm>
    </dsp:sp>
    <dsp:sp modelId="{D084F914-45C6-46A0-BB42-98B45AD1FAFC}">
      <dsp:nvSpPr>
        <dsp:cNvPr id="0" name=""/>
        <dsp:cNvSpPr/>
      </dsp:nvSpPr>
      <dsp:spPr>
        <a:xfrm>
          <a:off x="891635" y="2310060"/>
          <a:ext cx="5970079" cy="973836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АОП 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0158" y="2338583"/>
        <a:ext cx="4834222" cy="916790"/>
      </dsp:txXfrm>
    </dsp:sp>
    <dsp:sp modelId="{7626A985-8C0D-49D7-86BC-D454F4D1217F}">
      <dsp:nvSpPr>
        <dsp:cNvPr id="0" name=""/>
        <dsp:cNvSpPr/>
      </dsp:nvSpPr>
      <dsp:spPr>
        <a:xfrm>
          <a:off x="1337452" y="3361997"/>
          <a:ext cx="5970079" cy="973836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АОП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975" y="3390520"/>
        <a:ext cx="4834222" cy="916790"/>
      </dsp:txXfrm>
    </dsp:sp>
    <dsp:sp modelId="{94A1545A-8066-4D7A-B3F7-FE515D6A6DA2}">
      <dsp:nvSpPr>
        <dsp:cNvPr id="0" name=""/>
        <dsp:cNvSpPr/>
      </dsp:nvSpPr>
      <dsp:spPr>
        <a:xfrm>
          <a:off x="1783270" y="4471088"/>
          <a:ext cx="5970079" cy="973836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Анализ и коррекция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11793" y="4499611"/>
        <a:ext cx="4834222" cy="916790"/>
      </dsp:txXfrm>
    </dsp:sp>
    <dsp:sp modelId="{2F66CD81-4A1F-44F5-9CBA-CEAB9BE3E1B3}">
      <dsp:nvSpPr>
        <dsp:cNvPr id="0" name=""/>
        <dsp:cNvSpPr/>
      </dsp:nvSpPr>
      <dsp:spPr>
        <a:xfrm>
          <a:off x="5337086" y="746165"/>
          <a:ext cx="632993" cy="632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5479509" y="746165"/>
        <a:ext cx="348147" cy="476327"/>
      </dsp:txXfrm>
    </dsp:sp>
    <dsp:sp modelId="{A7A75860-7235-4063-A95B-806A7F0A5D06}">
      <dsp:nvSpPr>
        <dsp:cNvPr id="0" name=""/>
        <dsp:cNvSpPr/>
      </dsp:nvSpPr>
      <dsp:spPr>
        <a:xfrm>
          <a:off x="5782903" y="1855256"/>
          <a:ext cx="632993" cy="632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5925326" y="1855256"/>
        <a:ext cx="348147" cy="476327"/>
      </dsp:txXfrm>
    </dsp:sp>
    <dsp:sp modelId="{3043B682-B14A-492C-9DB9-61CB473330B8}">
      <dsp:nvSpPr>
        <dsp:cNvPr id="0" name=""/>
        <dsp:cNvSpPr/>
      </dsp:nvSpPr>
      <dsp:spPr>
        <a:xfrm>
          <a:off x="6228721" y="2948117"/>
          <a:ext cx="632993" cy="632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371144" y="2948117"/>
        <a:ext cx="348147" cy="476327"/>
      </dsp:txXfrm>
    </dsp:sp>
    <dsp:sp modelId="{E0748BAB-2581-4571-A800-CB4547DF0650}">
      <dsp:nvSpPr>
        <dsp:cNvPr id="0" name=""/>
        <dsp:cNvSpPr/>
      </dsp:nvSpPr>
      <dsp:spPr>
        <a:xfrm>
          <a:off x="6674538" y="4068028"/>
          <a:ext cx="632993" cy="632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816961" y="4068028"/>
        <a:ext cx="348147" cy="476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F4256-08D2-4E98-8293-F93BEBED97C1}">
      <dsp:nvSpPr>
        <dsp:cNvPr id="0" name=""/>
        <dsp:cNvSpPr/>
      </dsp:nvSpPr>
      <dsp:spPr>
        <a:xfrm>
          <a:off x="2661" y="73160"/>
          <a:ext cx="2594520" cy="664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Целевой раздел</a:t>
          </a:r>
          <a:endParaRPr lang="ru-RU" sz="1800" kern="1200" dirty="0"/>
        </a:p>
      </dsp:txBody>
      <dsp:txXfrm>
        <a:off x="2661" y="73160"/>
        <a:ext cx="2594520" cy="664483"/>
      </dsp:txXfrm>
    </dsp:sp>
    <dsp:sp modelId="{C8BD5A29-AFC9-4C62-9B1F-BCC2F8F288D0}">
      <dsp:nvSpPr>
        <dsp:cNvPr id="0" name=""/>
        <dsp:cNvSpPr/>
      </dsp:nvSpPr>
      <dsp:spPr>
        <a:xfrm>
          <a:off x="2661" y="737644"/>
          <a:ext cx="2594520" cy="46692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Пояснительная записка</a:t>
          </a:r>
          <a:endParaRPr lang="ru-RU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Цели и задачи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Значимые характеристики для разработки и реализации АОП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Планируемые результаты</a:t>
          </a:r>
          <a:endParaRPr lang="ru-RU" sz="1800" kern="1200" dirty="0"/>
        </a:p>
      </dsp:txBody>
      <dsp:txXfrm>
        <a:off x="2661" y="737644"/>
        <a:ext cx="2594520" cy="4669245"/>
      </dsp:txXfrm>
    </dsp:sp>
    <dsp:sp modelId="{CF011C42-D44A-4388-A2EC-4CE06BBA7547}">
      <dsp:nvSpPr>
        <dsp:cNvPr id="0" name=""/>
        <dsp:cNvSpPr/>
      </dsp:nvSpPr>
      <dsp:spPr>
        <a:xfrm>
          <a:off x="2960414" y="73160"/>
          <a:ext cx="2594520" cy="664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Содержательный раздел</a:t>
          </a:r>
          <a:endParaRPr lang="ru-RU" sz="1800" kern="1200" dirty="0"/>
        </a:p>
      </dsp:txBody>
      <dsp:txXfrm>
        <a:off x="2960414" y="73160"/>
        <a:ext cx="2594520" cy="664483"/>
      </dsp:txXfrm>
    </dsp:sp>
    <dsp:sp modelId="{380F76F1-E599-4409-85A8-7FB06DE7E832}">
      <dsp:nvSpPr>
        <dsp:cNvPr id="0" name=""/>
        <dsp:cNvSpPr/>
      </dsp:nvSpPr>
      <dsp:spPr>
        <a:xfrm>
          <a:off x="2960414" y="737644"/>
          <a:ext cx="2594520" cy="46692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Коррекционно-развивающая деятельность в соответствии с направлениями развития ребенка ЗПР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Коррекционно-развивающая деятельность специалистов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Формы организации деятельности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Организация коррекционно-развивающей деятельности для ребенка с ЗПР</a:t>
          </a:r>
          <a:endParaRPr lang="ru-RU" sz="1800" kern="1200" dirty="0"/>
        </a:p>
      </dsp:txBody>
      <dsp:txXfrm>
        <a:off x="2960414" y="737644"/>
        <a:ext cx="2594520" cy="4669245"/>
      </dsp:txXfrm>
    </dsp:sp>
    <dsp:sp modelId="{B4F14EBD-39EF-46FC-9417-1EEB4D77A621}">
      <dsp:nvSpPr>
        <dsp:cNvPr id="0" name=""/>
        <dsp:cNvSpPr/>
      </dsp:nvSpPr>
      <dsp:spPr>
        <a:xfrm>
          <a:off x="5918168" y="73160"/>
          <a:ext cx="2594520" cy="664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Организационный раздел</a:t>
          </a:r>
          <a:endParaRPr lang="ru-RU" sz="1800" kern="1200" dirty="0"/>
        </a:p>
      </dsp:txBody>
      <dsp:txXfrm>
        <a:off x="5918168" y="73160"/>
        <a:ext cx="2594520" cy="664483"/>
      </dsp:txXfrm>
    </dsp:sp>
    <dsp:sp modelId="{6612EE2F-FDBC-4881-AE09-2D308FFBCBF4}">
      <dsp:nvSpPr>
        <dsp:cNvPr id="0" name=""/>
        <dsp:cNvSpPr/>
      </dsp:nvSpPr>
      <dsp:spPr>
        <a:xfrm>
          <a:off x="5918168" y="737644"/>
          <a:ext cx="2594520" cy="46692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Обеспеченность методическими материалами и средствами обучения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Организация РППС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Кадровые условия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Приложение (Индивидуальный учебный план)</a:t>
          </a:r>
          <a:endParaRPr lang="ru-RU" sz="1800" kern="1200" dirty="0"/>
        </a:p>
      </dsp:txBody>
      <dsp:txXfrm>
        <a:off x="5918168" y="737644"/>
        <a:ext cx="2594520" cy="4669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8835-8D05-4CB0-A1BD-3D174210EE9A}">
      <dsp:nvSpPr>
        <dsp:cNvPr id="0" name=""/>
        <dsp:cNvSpPr/>
      </dsp:nvSpPr>
      <dsp:spPr>
        <a:xfrm>
          <a:off x="0" y="0"/>
          <a:ext cx="7886700" cy="5327650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4134848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АОП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детей с ЗПР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635" y="132635"/>
        <a:ext cx="7621430" cy="5062380"/>
      </dsp:txXfrm>
    </dsp:sp>
    <dsp:sp modelId="{06ABC8E0-9C83-47E8-8722-D9EA44A670BC}">
      <dsp:nvSpPr>
        <dsp:cNvPr id="0" name=""/>
        <dsp:cNvSpPr/>
      </dsp:nvSpPr>
      <dsp:spPr>
        <a:xfrm>
          <a:off x="197167" y="1331912"/>
          <a:ext cx="7492365" cy="3729355"/>
        </a:xfrm>
        <a:prstGeom prst="roundRect">
          <a:avLst>
            <a:gd name="adj" fmla="val 105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236814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Позитивная социализация  всестороннее, целостное развитие личности ребенка с ЗПР в различных видах общения и деятельности с учетом его возрастных, индивидуальных психологических и физиологических особенностей</a:t>
          </a:r>
          <a:endParaRPr lang="ru-RU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858" y="1446603"/>
        <a:ext cx="7262983" cy="34999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1BE3E-4266-4B47-845C-0FD5D19A039D}">
      <dsp:nvSpPr>
        <dsp:cNvPr id="0" name=""/>
        <dsp:cNvSpPr/>
      </dsp:nvSpPr>
      <dsp:spPr>
        <a:xfrm>
          <a:off x="0" y="373275"/>
          <a:ext cx="81343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1BC1D-551D-450A-B874-D2F35F574CF3}">
      <dsp:nvSpPr>
        <dsp:cNvPr id="0" name=""/>
        <dsp:cNvSpPr/>
      </dsp:nvSpPr>
      <dsp:spPr>
        <a:xfrm>
          <a:off x="406717" y="4275"/>
          <a:ext cx="6713222" cy="738000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15221" tIns="0" rIns="2152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Организация комплексного психолого-педагогического изучения ребенка</a:t>
          </a:r>
          <a:endParaRPr lang="ru-RU" sz="2000" kern="1200" dirty="0"/>
        </a:p>
      </dsp:txBody>
      <dsp:txXfrm>
        <a:off x="442743" y="40301"/>
        <a:ext cx="6641170" cy="665948"/>
      </dsp:txXfrm>
    </dsp:sp>
    <dsp:sp modelId="{6B452610-0DD3-4F2B-94D9-201682028798}">
      <dsp:nvSpPr>
        <dsp:cNvPr id="0" name=""/>
        <dsp:cNvSpPr/>
      </dsp:nvSpPr>
      <dsp:spPr>
        <a:xfrm>
          <a:off x="0" y="1507275"/>
          <a:ext cx="81343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4E094-367B-448A-9EDC-075E0C5F9094}">
      <dsp:nvSpPr>
        <dsp:cNvPr id="0" name=""/>
        <dsp:cNvSpPr/>
      </dsp:nvSpPr>
      <dsp:spPr>
        <a:xfrm>
          <a:off x="406717" y="1138275"/>
          <a:ext cx="6713222" cy="73800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15221" tIns="0" rIns="2152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Формирование у ребенка системы знаний и обобщенных представлений об окружающей действительности</a:t>
          </a:r>
          <a:endParaRPr lang="ru-RU" sz="2000" kern="1200" dirty="0"/>
        </a:p>
      </dsp:txBody>
      <dsp:txXfrm>
        <a:off x="442743" y="1174301"/>
        <a:ext cx="6641170" cy="665948"/>
      </dsp:txXfrm>
    </dsp:sp>
    <dsp:sp modelId="{B783123E-7AB6-49FB-B8DD-E02CDFABF4ED}">
      <dsp:nvSpPr>
        <dsp:cNvPr id="0" name=""/>
        <dsp:cNvSpPr/>
      </dsp:nvSpPr>
      <dsp:spPr>
        <a:xfrm>
          <a:off x="0" y="2641275"/>
          <a:ext cx="81343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5F26DD-A74D-49BA-BE15-7C3E28A15116}">
      <dsp:nvSpPr>
        <dsp:cNvPr id="0" name=""/>
        <dsp:cNvSpPr/>
      </dsp:nvSpPr>
      <dsp:spPr>
        <a:xfrm>
          <a:off x="406717" y="2272275"/>
          <a:ext cx="6713222" cy="7380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15221" tIns="0" rIns="2152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Создание условий, способствующих овладению ребенком коммуникативными навыками, самостоятельной речью</a:t>
          </a:r>
          <a:endParaRPr lang="ru-RU" sz="2000" kern="1200" dirty="0"/>
        </a:p>
      </dsp:txBody>
      <dsp:txXfrm>
        <a:off x="442743" y="2308301"/>
        <a:ext cx="6641170" cy="665948"/>
      </dsp:txXfrm>
    </dsp:sp>
    <dsp:sp modelId="{E0CEFF1E-6094-48DD-A754-66F8B3B5D1B0}">
      <dsp:nvSpPr>
        <dsp:cNvPr id="0" name=""/>
        <dsp:cNvSpPr/>
      </dsp:nvSpPr>
      <dsp:spPr>
        <a:xfrm>
          <a:off x="0" y="3775275"/>
          <a:ext cx="81343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E4291-AB1A-42AE-B17B-4A85102F7AF1}">
      <dsp:nvSpPr>
        <dsp:cNvPr id="0" name=""/>
        <dsp:cNvSpPr/>
      </dsp:nvSpPr>
      <dsp:spPr>
        <a:xfrm>
          <a:off x="406717" y="3406275"/>
          <a:ext cx="6713222" cy="7380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5221" tIns="0" rIns="2152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Обеспечение преемственности в работе специалистов образовательного учреждения в процессе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воспитательно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-образовательной деятельности</a:t>
          </a:r>
          <a:endParaRPr lang="ru-RU" sz="2000" kern="1200" dirty="0"/>
        </a:p>
      </dsp:txBody>
      <dsp:txXfrm>
        <a:off x="442743" y="3442301"/>
        <a:ext cx="6641170" cy="665948"/>
      </dsp:txXfrm>
    </dsp:sp>
    <dsp:sp modelId="{8625DBA5-9CC5-4D28-AEF4-F3EA14489CD5}">
      <dsp:nvSpPr>
        <dsp:cNvPr id="0" name=""/>
        <dsp:cNvSpPr/>
      </dsp:nvSpPr>
      <dsp:spPr>
        <a:xfrm>
          <a:off x="0" y="4909275"/>
          <a:ext cx="81343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8E201-0554-410F-9DF9-3896DC9B0D57}">
      <dsp:nvSpPr>
        <dsp:cNvPr id="0" name=""/>
        <dsp:cNvSpPr/>
      </dsp:nvSpPr>
      <dsp:spPr>
        <a:xfrm>
          <a:off x="406717" y="4540275"/>
          <a:ext cx="6713222" cy="73800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15221" tIns="0" rIns="2152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Организация консультативной и методической помощи родителям </a:t>
          </a:r>
          <a:r>
            <a:rPr lang="ru-RU" sz="20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(законным представителям)</a:t>
          </a:r>
          <a:endParaRPr lang="ru-RU" sz="600" kern="1200" dirty="0"/>
        </a:p>
      </dsp:txBody>
      <dsp:txXfrm>
        <a:off x="442743" y="4576301"/>
        <a:ext cx="6641170" cy="665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31A1D-F8AC-4050-AB7E-FF0C5784F1AE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4930F-F97C-4E0B-8AB0-6CEEDF3D8947}">
      <dsp:nvSpPr>
        <dsp:cNvPr id="0" name=""/>
        <dsp:cNvSpPr/>
      </dsp:nvSpPr>
      <dsp:spPr>
        <a:xfrm>
          <a:off x="604289" y="327024"/>
          <a:ext cx="7222685" cy="108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Формы образовательной деятельности (Занятия, индивидуальная работа, логопедические занятия, коррекционно-развивающие занятия)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289" y="327024"/>
        <a:ext cx="7222685" cy="1086485"/>
      </dsp:txXfrm>
    </dsp:sp>
    <dsp:sp modelId="{348DDD4F-544E-48AA-BF57-AD3CD35FFFEB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7F5CB-DDF5-47A1-9F19-7FF5DBD989B0}">
      <dsp:nvSpPr>
        <dsp:cNvPr id="0" name=""/>
        <dsp:cNvSpPr/>
      </dsp:nvSpPr>
      <dsp:spPr>
        <a:xfrm>
          <a:off x="920631" y="1740535"/>
          <a:ext cx="6906343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Образовательная нагрузка (количество минут в неделю)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0631" y="1740535"/>
        <a:ext cx="6906343" cy="870267"/>
      </dsp:txXfrm>
    </dsp:sp>
    <dsp:sp modelId="{E98DB8AE-7B90-4BBC-859C-660939BCEF30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36DD4-E512-4211-B559-986FB6030DCD}">
      <dsp:nvSpPr>
        <dsp:cNvPr id="0" name=""/>
        <dsp:cNvSpPr/>
      </dsp:nvSpPr>
      <dsp:spPr>
        <a:xfrm>
          <a:off x="604289" y="3045936"/>
          <a:ext cx="72226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Ответственный специалист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289" y="3045936"/>
        <a:ext cx="7222685" cy="870267"/>
      </dsp:txXfrm>
    </dsp:sp>
    <dsp:sp modelId="{478D2F05-F2E4-4B87-A646-A73F7A7A9E10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8835-8D05-4CB0-A1BD-3D174210EE9A}">
      <dsp:nvSpPr>
        <dsp:cNvPr id="0" name=""/>
        <dsp:cNvSpPr/>
      </dsp:nvSpPr>
      <dsp:spPr>
        <a:xfrm>
          <a:off x="0" y="0"/>
          <a:ext cx="7886700" cy="5327650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4134848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Заключение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635" y="132635"/>
        <a:ext cx="7621430" cy="5062380"/>
      </dsp:txXfrm>
    </dsp:sp>
    <dsp:sp modelId="{06ABC8E0-9C83-47E8-8722-D9EA44A670BC}">
      <dsp:nvSpPr>
        <dsp:cNvPr id="0" name=""/>
        <dsp:cNvSpPr/>
      </dsp:nvSpPr>
      <dsp:spPr>
        <a:xfrm>
          <a:off x="197167" y="1331912"/>
          <a:ext cx="7492365" cy="3729355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3681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Адаптированная образовательная программа для детей с ЗПР является документом, подлежащим постоянному обновлению, и предполагает внесение дополнений и изменений с учетом обновляющегося контингента воспитанников, появляющихся новых разработок и технологий, изменений в нормативно-правовой базе</a:t>
          </a:r>
          <a:endParaRPr lang="ru-RU" sz="2400" kern="1200" dirty="0"/>
        </a:p>
      </dsp:txBody>
      <dsp:txXfrm>
        <a:off x="311858" y="1446603"/>
        <a:ext cx="7262983" cy="3499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26CC8-F2AA-42C8-AA54-06CC0870151C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5FB9C-D2E3-4F54-BBEA-03108CFD01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675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5FB9C-D2E3-4F54-BBEA-03108CFD018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5FB9C-D2E3-4F54-BBEA-03108CFD018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4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5FB9C-D2E3-4F54-BBEA-03108CFD018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02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5FB9C-D2E3-4F54-BBEA-03108CFD018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1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66BFBD7D-E33E-4C3B-9CF9-92CBD14480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4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5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1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4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3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3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4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9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5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75E9287-DE1D-4CAE-8BFB-2F33F21EE2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F6E9-F504-4B0B-9B08-16782E9464A5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3A12EE-09C4-4FFC-90D4-8FF99DC65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208" y="1885950"/>
            <a:ext cx="7961812" cy="178601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n>
                  <a:solidFill>
                    <a:schemeClr val="bg2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ea typeface="Cambria" pitchFamily="18" charset="0"/>
              </a:rPr>
              <a:t> 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адаптированной образовательной программы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 ЗПР 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20F2573-011B-4E9B-BE30-A18CC99EC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005" y="182882"/>
            <a:ext cx="7282543" cy="88391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 48 «Росток» </a:t>
            </a:r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79333" y="4035052"/>
            <a:ext cx="3945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Алещенко Мария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Александровна,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заведующей по УВР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90500" y="6057900"/>
            <a:ext cx="401955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Сургут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2022 год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53398361"/>
              </p:ext>
            </p:extLst>
          </p:nvPr>
        </p:nvGraphicFramePr>
        <p:xfrm>
          <a:off x="685800" y="920750"/>
          <a:ext cx="78867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09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9400" y="133351"/>
            <a:ext cx="6134100" cy="1085849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Этапы разработки АОП для детей с ЗПР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58866538"/>
              </p:ext>
            </p:extLst>
          </p:nvPr>
        </p:nvGraphicFramePr>
        <p:xfrm>
          <a:off x="685800" y="1314450"/>
          <a:ext cx="775335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29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300" y="0"/>
            <a:ext cx="3733800" cy="987424"/>
          </a:xfrm>
        </p:spPr>
        <p:txBody>
          <a:bodyPr/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АОП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65807740"/>
              </p:ext>
            </p:extLst>
          </p:nvPr>
        </p:nvGraphicFramePr>
        <p:xfrm>
          <a:off x="323850" y="1035050"/>
          <a:ext cx="8515350" cy="548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114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39111040"/>
              </p:ext>
            </p:extLst>
          </p:nvPr>
        </p:nvGraphicFramePr>
        <p:xfrm>
          <a:off x="685800" y="920750"/>
          <a:ext cx="78867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2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92102915"/>
              </p:ext>
            </p:extLst>
          </p:nvPr>
        </p:nvGraphicFramePr>
        <p:xfrm>
          <a:off x="704850" y="952500"/>
          <a:ext cx="8134350" cy="554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1951B6C0-EDC6-4AC0-BBC7-2536E378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14" y="168640"/>
            <a:ext cx="6538768" cy="678583"/>
          </a:xfrm>
        </p:spPr>
        <p:txBody>
          <a:bodyPr>
            <a:normAutofit/>
          </a:bodyPr>
          <a:lstStyle/>
          <a:p>
            <a:pPr algn="r"/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 программы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6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74676"/>
            <a:ext cx="7886700" cy="1325563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Индивидуальный учебный план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17385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08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24099468"/>
              </p:ext>
            </p:extLst>
          </p:nvPr>
        </p:nvGraphicFramePr>
        <p:xfrm>
          <a:off x="685800" y="920750"/>
          <a:ext cx="78867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95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</TotalTime>
  <Words>262</Words>
  <Application>Microsoft Office PowerPoint</Application>
  <PresentationFormat>Экран (4:3)</PresentationFormat>
  <Paragraphs>47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 Проектирование адаптированной образовательной программы  для детей с ЗПР </vt:lpstr>
      <vt:lpstr>Презентация PowerPoint</vt:lpstr>
      <vt:lpstr>Этапы разработки АОП для детей с ЗПР</vt:lpstr>
      <vt:lpstr>Структура АОП</vt:lpstr>
      <vt:lpstr>Презентация PowerPoint</vt:lpstr>
      <vt:lpstr>Задачи программы</vt:lpstr>
      <vt:lpstr>Индивидуальный учебный план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Zverdvd.org</cp:lastModifiedBy>
  <cp:revision>58</cp:revision>
  <dcterms:created xsi:type="dcterms:W3CDTF">2020-10-04T11:07:06Z</dcterms:created>
  <dcterms:modified xsi:type="dcterms:W3CDTF">2022-03-23T04:34:36Z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569525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