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0" r:id="rId3"/>
    <p:sldId id="265" r:id="rId4"/>
    <p:sldId id="257" r:id="rId5"/>
    <p:sldId id="264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75" autoAdjust="0"/>
  </p:normalViewPr>
  <p:slideViewPr>
    <p:cSldViewPr snapToGrid="0">
      <p:cViewPr varScale="1">
        <p:scale>
          <a:sx n="77" d="100"/>
          <a:sy n="77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BA94A-B03F-4B6B-BCA1-8D49A8D74E09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21294-07A7-474E-9053-1F6C78C58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7DDF-484A-4786-90D3-FBBA92ECE36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3C08-7904-4D9B-87B5-79069F78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5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7DDF-484A-4786-90D3-FBBA92ECE36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3C08-7904-4D9B-87B5-79069F78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7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7DDF-484A-4786-90D3-FBBA92ECE36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3C08-7904-4D9B-87B5-79069F78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4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7DDF-484A-4786-90D3-FBBA92ECE36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3C08-7904-4D9B-87B5-79069F78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0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7DDF-484A-4786-90D3-FBBA92ECE36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3C08-7904-4D9B-87B5-79069F78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2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7DDF-484A-4786-90D3-FBBA92ECE36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3C08-7904-4D9B-87B5-79069F78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7DDF-484A-4786-90D3-FBBA92ECE36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3C08-7904-4D9B-87B5-79069F78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3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7DDF-484A-4786-90D3-FBBA92ECE36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3C08-7904-4D9B-87B5-79069F78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7DDF-484A-4786-90D3-FBBA92ECE36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3C08-7904-4D9B-87B5-79069F78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6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7DDF-484A-4786-90D3-FBBA92ECE36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3C08-7904-4D9B-87B5-79069F78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7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7DDF-484A-4786-90D3-FBBA92ECE36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13C08-7904-4D9B-87B5-79069F78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7DDF-484A-4786-90D3-FBBA92ECE36B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13C08-7904-4D9B-87B5-79069F78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5126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1690689"/>
            <a:ext cx="10132291" cy="3186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Сенсорно-моторное развитие детей раннего возраста с помощью  методики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5126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600364"/>
            <a:ext cx="10132291" cy="56249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Детство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время уникальных, удивительных открытий, а первые 3 года жизни ребенка – самые важные для наиболее интенсивного физического и психического развития детей. Именно в эту пору ребенок познает для себя окружающий мир, который притягивает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разнообразием. И чтобы ребенок смог правильно ориентироваться  в окружающем его  мире, очень важно не только развить его восприятие, но и  сформулировать правильное  представление о важных  свойствах предметов: их форме, цвете, величине, положении в пространстве, запахе  и вкусе.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 помощью сенсорно-моторного развития, которое является важным и необходимым для полноценного воспитания детей, можно решить эти задачи. В этом плане эффективной является методика Марии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Занятия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самостоятельности ребенка, которого не надо заставлять, принуждать, его нужно заинтересовать и помочь ему раскрыть свой потенциал.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материалы служат важнейшим средством сенсорного воспитания детей и составляют основу обучения ребёнка в раннем дошкольном возрасте. Эти материалы составлены таким образом, чтобы ребёнок мог с их помощью совершенствовать свои практические умения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1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5126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600" y="600364"/>
            <a:ext cx="10132291" cy="5624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условий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усвоения сенсорно-моторного развития детей младшего возраста по методике  М.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чувственного опыта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детей,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дальнейшего умственного развития, а так же повышение своего теоретического уровня, профессионального мастерства и компетентности.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сенсорно-моторные представления о цвете, форме, величине предметов, положения их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пространстве, знакомить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дидактическими играми и правилами этих игр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моторику рук; координацию движений;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осязание и обоняние; слуховую память; вкусовые ощущения;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интерес, любознательность, познавательные процессы (восприятие, память, внимание, мышление, речь) и творческие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развитию мыслительных умений: сравнивать, анализировать, классифицировать, обобщать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познавательный интерес,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настойчивость, волю,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целеустремленность.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поддержки семьи и повышения компетентности родителей (законных представителей) в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сенсорно-моторного развития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2239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126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4077" y="4640827"/>
            <a:ext cx="7489723" cy="163380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  «Рамки с застежками»,  «Шнуровки»,  «Машинки и дорожки», Игры с водой «Переливание воды, «Достань ракушку», «Тонет, не тонет». Игры с крупами.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мелкую моторику рук, мускулатуру рук, обогащают тактильные ощущения. Развивают память, зрительное восприятие, внимание, мышление,   учатся различать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945" y="932873"/>
            <a:ext cx="851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и мелкой моторики рук. Развитие координации движения</a:t>
            </a:r>
            <a:r>
              <a:rPr lang="ru-RU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17" y="1299086"/>
            <a:ext cx="2880102" cy="3156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40" y="1570703"/>
            <a:ext cx="3526130" cy="28850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17" y="1390073"/>
            <a:ext cx="2433974" cy="279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71" y="4411839"/>
            <a:ext cx="2482620" cy="18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5126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3923071"/>
            <a:ext cx="5545394" cy="3598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Игры «Коробочка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запахами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 или овощ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Съедобное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несъедобное», «Что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приготовил повар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обед»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развивают обоняние, память, обогащают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вкусовые ощущения,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определять нужный способ для опознания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словарный запас.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945" y="932873"/>
            <a:ext cx="851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обоняния и вкусового восприятия  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36" y="1332983"/>
            <a:ext cx="4689615" cy="2638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87" y="4213835"/>
            <a:ext cx="4617610" cy="1704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30" y="1332983"/>
            <a:ext cx="3638194" cy="26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5126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6036" y="1900732"/>
            <a:ext cx="2964873" cy="36318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«Шумящие баночки», «Кто, что услышит», «Угадай, что звучит»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развивают слуховую память, логику, учатся различать и дифференцировать шумы,  тренируют концентрацию внимания.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945" y="932873"/>
            <a:ext cx="851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слухового восприятия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2" y="4033464"/>
            <a:ext cx="3286125" cy="1895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0527" y="1299668"/>
            <a:ext cx="2769664" cy="2625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6446" y="2150064"/>
            <a:ext cx="5132441" cy="28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5126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20722" y="4748982"/>
            <a:ext cx="5956130" cy="144534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«Волшебный мешочек», «Найди пару», «Угадай где киска», «Массажные коврики»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развивают память, внимание, воображение, образное мышление; мелкую моторику, учат цвета, обогащают словарный запас новыми словами</a:t>
            </a:r>
            <a:r>
              <a:rPr lang="ru-RU" sz="32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5111" y="932873"/>
            <a:ext cx="85397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тактильного восприятия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516" y="3451851"/>
            <a:ext cx="2152240" cy="25942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06" y="665947"/>
            <a:ext cx="2152240" cy="2763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7" y="823451"/>
            <a:ext cx="2004268" cy="52110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864" y="1576697"/>
            <a:ext cx="2259015" cy="3012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01" y="1576697"/>
            <a:ext cx="2577295" cy="30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5126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8327" y="1459345"/>
            <a:ext cx="2890982" cy="264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 по цвету», «Разноцветное лото»,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«Пирамидка»,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«Животное и детеныш»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цветовое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восприятие, моторику, воображение , зрительную память.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945" y="932873"/>
            <a:ext cx="851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зрительного восприятия</a:t>
            </a:r>
            <a:r>
              <a:rPr lang="ru-RU" sz="2000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36" y="1459345"/>
            <a:ext cx="3429000" cy="45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09" y="1443181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75126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8327" y="1459344"/>
            <a:ext cx="2890982" cy="3754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Консультации: «Что такое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почему она так важна», «Сенсорные игры дома». Буклет «Игры с мамой на кухне». Обогатить знания родителей 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сенсорном развитии детей младшего дошкольного возраста</a:t>
            </a:r>
            <a:r>
              <a:rPr lang="ru-RU" sz="2000" dirty="0"/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945" y="932873"/>
            <a:ext cx="851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r>
              <a:rPr lang="ru-RU" sz="2000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04" y="1568888"/>
            <a:ext cx="3645310" cy="3645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493" y="1459344"/>
            <a:ext cx="2686379" cy="40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447</Words>
  <Application>Microsoft Office PowerPoint</Application>
  <PresentationFormat>Произвольный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4000</dc:creator>
  <cp:lastModifiedBy>Zverdvd.org</cp:lastModifiedBy>
  <cp:revision>36</cp:revision>
  <dcterms:created xsi:type="dcterms:W3CDTF">2022-01-27T16:41:53Z</dcterms:created>
  <dcterms:modified xsi:type="dcterms:W3CDTF">2022-02-07T07:42:41Z</dcterms:modified>
</cp:coreProperties>
</file>